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5" r:id="rId2"/>
    <p:sldId id="271" r:id="rId3"/>
    <p:sldId id="272" r:id="rId4"/>
    <p:sldId id="273" r:id="rId5"/>
    <p:sldId id="274" r:id="rId6"/>
    <p:sldId id="275" r:id="rId7"/>
    <p:sldId id="276" r:id="rId8"/>
    <p:sldId id="277" r:id="rId9"/>
    <p:sldId id="278" r:id="rId10"/>
    <p:sldId id="281" r:id="rId11"/>
    <p:sldId id="279" r:id="rId12"/>
    <p:sldId id="2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D3E7468-9150-C94A-B73C-82A43B0A477B}">
          <p14:sldIdLst>
            <p14:sldId id="265"/>
            <p14:sldId id="271"/>
            <p14:sldId id="272"/>
            <p14:sldId id="273"/>
            <p14:sldId id="274"/>
            <p14:sldId id="275"/>
            <p14:sldId id="276"/>
            <p14:sldId id="277"/>
            <p14:sldId id="278"/>
            <p14:sldId id="281"/>
            <p14:sldId id="279"/>
            <p14:sldId id="280"/>
          </p14:sldIdLst>
        </p14:section>
      </p14:sectionLst>
    </p:ext>
    <p:ext uri="{EFAFB233-063F-42B5-8137-9DF3F51BA10A}">
      <p15:sldGuideLst xmlns:p15="http://schemas.microsoft.com/office/powerpoint/2012/main">
        <p15:guide id="1" orient="horz" pos="2160">
          <p15:clr>
            <a:srgbClr val="A4A3A4"/>
          </p15:clr>
        </p15:guide>
        <p15:guide id="2" pos="145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0A7F"/>
    <a:srgbClr val="DEF1FA"/>
    <a:srgbClr val="FEE8F6"/>
    <a:srgbClr val="34AAE1"/>
    <a:srgbClr val="E2000B"/>
    <a:srgbClr val="FFB3B7"/>
    <a:srgbClr val="E2000D"/>
    <a:srgbClr val="2DAAE1"/>
    <a:srgbClr val="BC0A4D"/>
    <a:srgbClr val="BC09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CAFDE-8A7C-4FA7-B984-C2D667366426}" v="32" dt="2022-05-16T09:14:25.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357" autoAdjust="0"/>
  </p:normalViewPr>
  <p:slideViewPr>
    <p:cSldViewPr snapToGrid="0" snapToObjects="1">
      <p:cViewPr varScale="1">
        <p:scale>
          <a:sx n="112" d="100"/>
          <a:sy n="112" d="100"/>
        </p:scale>
        <p:origin x="702" y="96"/>
      </p:cViewPr>
      <p:guideLst>
        <p:guide orient="horz" pos="2160"/>
        <p:guide pos="145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lstock James" userId="090e1edc-fc82-41e0-bc34-41e5a375aa98" providerId="ADAL" clId="{FECCAFDE-8A7C-4FA7-B984-C2D667366426}"/>
    <pc:docChg chg="custSel modSld">
      <pc:chgData name="Coulstock James" userId="090e1edc-fc82-41e0-bc34-41e5a375aa98" providerId="ADAL" clId="{FECCAFDE-8A7C-4FA7-B984-C2D667366426}" dt="2022-05-16T09:14:25.061" v="105" actId="20577"/>
      <pc:docMkLst>
        <pc:docMk/>
      </pc:docMkLst>
      <pc:sldChg chg="modSp mod">
        <pc:chgData name="Coulstock James" userId="090e1edc-fc82-41e0-bc34-41e5a375aa98" providerId="ADAL" clId="{FECCAFDE-8A7C-4FA7-B984-C2D667366426}" dt="2022-05-16T09:05:26.976" v="1" actId="20577"/>
        <pc:sldMkLst>
          <pc:docMk/>
          <pc:sldMk cId="3710827555" sldId="265"/>
        </pc:sldMkLst>
        <pc:spChg chg="mod">
          <ac:chgData name="Coulstock James" userId="090e1edc-fc82-41e0-bc34-41e5a375aa98" providerId="ADAL" clId="{FECCAFDE-8A7C-4FA7-B984-C2D667366426}" dt="2022-05-16T09:05:26.976" v="1" actId="20577"/>
          <ac:spMkLst>
            <pc:docMk/>
            <pc:sldMk cId="3710827555" sldId="265"/>
            <ac:spMk id="5" creationId="{00000000-0000-0000-0000-000000000000}"/>
          </ac:spMkLst>
        </pc:spChg>
      </pc:sldChg>
      <pc:sldChg chg="addSp delSp modSp mod modAnim">
        <pc:chgData name="Coulstock James" userId="090e1edc-fc82-41e0-bc34-41e5a375aa98" providerId="ADAL" clId="{FECCAFDE-8A7C-4FA7-B984-C2D667366426}" dt="2022-05-16T09:11:13.922" v="95"/>
        <pc:sldMkLst>
          <pc:docMk/>
          <pc:sldMk cId="3604394261" sldId="274"/>
        </pc:sldMkLst>
        <pc:spChg chg="del mod topLvl">
          <ac:chgData name="Coulstock James" userId="090e1edc-fc82-41e0-bc34-41e5a375aa98" providerId="ADAL" clId="{FECCAFDE-8A7C-4FA7-B984-C2D667366426}" dt="2022-05-16T09:06:37.461" v="35" actId="478"/>
          <ac:spMkLst>
            <pc:docMk/>
            <pc:sldMk cId="3604394261" sldId="274"/>
            <ac:spMk id="5" creationId="{7939901A-BDB2-496E-9E1D-221B93C298DB}"/>
          </ac:spMkLst>
        </pc:spChg>
        <pc:spChg chg="del mod topLvl">
          <ac:chgData name="Coulstock James" userId="090e1edc-fc82-41e0-bc34-41e5a375aa98" providerId="ADAL" clId="{FECCAFDE-8A7C-4FA7-B984-C2D667366426}" dt="2022-05-16T09:06:40.008" v="37" actId="478"/>
          <ac:spMkLst>
            <pc:docMk/>
            <pc:sldMk cId="3604394261" sldId="274"/>
            <ac:spMk id="7" creationId="{9310AC5C-7158-49C9-B17D-AE9E2AE0A071}"/>
          </ac:spMkLst>
        </pc:spChg>
        <pc:spChg chg="del mod topLvl">
          <ac:chgData name="Coulstock James" userId="090e1edc-fc82-41e0-bc34-41e5a375aa98" providerId="ADAL" clId="{FECCAFDE-8A7C-4FA7-B984-C2D667366426}" dt="2022-05-16T09:06:38.855" v="36" actId="478"/>
          <ac:spMkLst>
            <pc:docMk/>
            <pc:sldMk cId="3604394261" sldId="274"/>
            <ac:spMk id="8" creationId="{2FF189F6-B073-471A-BB44-7CA3047CFCB3}"/>
          </ac:spMkLst>
        </pc:spChg>
        <pc:spChg chg="mod">
          <ac:chgData name="Coulstock James" userId="090e1edc-fc82-41e0-bc34-41e5a375aa98" providerId="ADAL" clId="{FECCAFDE-8A7C-4FA7-B984-C2D667366426}" dt="2022-05-16T09:06:34.701" v="34" actId="1076"/>
          <ac:spMkLst>
            <pc:docMk/>
            <pc:sldMk cId="3604394261" sldId="274"/>
            <ac:spMk id="10" creationId="{E45702A3-803D-4DA1-B276-6ECA221F1F11}"/>
          </ac:spMkLst>
        </pc:spChg>
        <pc:spChg chg="mod">
          <ac:chgData name="Coulstock James" userId="090e1edc-fc82-41e0-bc34-41e5a375aa98" providerId="ADAL" clId="{FECCAFDE-8A7C-4FA7-B984-C2D667366426}" dt="2022-05-16T09:06:34.701" v="34" actId="1076"/>
          <ac:spMkLst>
            <pc:docMk/>
            <pc:sldMk cId="3604394261" sldId="274"/>
            <ac:spMk id="11" creationId="{14BED05D-7218-4215-A058-E80547481468}"/>
          </ac:spMkLst>
        </pc:spChg>
        <pc:spChg chg="mod">
          <ac:chgData name="Coulstock James" userId="090e1edc-fc82-41e0-bc34-41e5a375aa98" providerId="ADAL" clId="{FECCAFDE-8A7C-4FA7-B984-C2D667366426}" dt="2022-05-16T09:06:34.701" v="34" actId="1076"/>
          <ac:spMkLst>
            <pc:docMk/>
            <pc:sldMk cId="3604394261" sldId="274"/>
            <ac:spMk id="14" creationId="{EAAABFE7-47E1-4B1A-9A4A-EABDC7B30550}"/>
          </ac:spMkLst>
        </pc:spChg>
        <pc:spChg chg="mod">
          <ac:chgData name="Coulstock James" userId="090e1edc-fc82-41e0-bc34-41e5a375aa98" providerId="ADAL" clId="{FECCAFDE-8A7C-4FA7-B984-C2D667366426}" dt="2022-05-16T09:06:34.701" v="34" actId="1076"/>
          <ac:spMkLst>
            <pc:docMk/>
            <pc:sldMk cId="3604394261" sldId="274"/>
            <ac:spMk id="15" creationId="{490C179D-6D50-49B3-B5D6-B4123A08A445}"/>
          </ac:spMkLst>
        </pc:spChg>
        <pc:spChg chg="mod">
          <ac:chgData name="Coulstock James" userId="090e1edc-fc82-41e0-bc34-41e5a375aa98" providerId="ADAL" clId="{FECCAFDE-8A7C-4FA7-B984-C2D667366426}" dt="2022-05-16T09:06:34.701" v="34" actId="1076"/>
          <ac:spMkLst>
            <pc:docMk/>
            <pc:sldMk cId="3604394261" sldId="274"/>
            <ac:spMk id="16" creationId="{65864CB5-43FC-472D-AE5D-61575E071EBB}"/>
          </ac:spMkLst>
        </pc:spChg>
        <pc:spChg chg="mod">
          <ac:chgData name="Coulstock James" userId="090e1edc-fc82-41e0-bc34-41e5a375aa98" providerId="ADAL" clId="{FECCAFDE-8A7C-4FA7-B984-C2D667366426}" dt="2022-05-16T09:11:06.989" v="94" actId="1076"/>
          <ac:spMkLst>
            <pc:docMk/>
            <pc:sldMk cId="3604394261" sldId="274"/>
            <ac:spMk id="23" creationId="{58CC123F-EE73-4037-8FC4-6DDB1B31A95E}"/>
          </ac:spMkLst>
        </pc:spChg>
        <pc:spChg chg="mod">
          <ac:chgData name="Coulstock James" userId="090e1edc-fc82-41e0-bc34-41e5a375aa98" providerId="ADAL" clId="{FECCAFDE-8A7C-4FA7-B984-C2D667366426}" dt="2022-05-16T09:11:06.989" v="94" actId="1076"/>
          <ac:spMkLst>
            <pc:docMk/>
            <pc:sldMk cId="3604394261" sldId="274"/>
            <ac:spMk id="24" creationId="{5CAFD225-93CF-4339-9EA5-03841CA1BF4D}"/>
          </ac:spMkLst>
        </pc:spChg>
        <pc:spChg chg="mod">
          <ac:chgData name="Coulstock James" userId="090e1edc-fc82-41e0-bc34-41e5a375aa98" providerId="ADAL" clId="{FECCAFDE-8A7C-4FA7-B984-C2D667366426}" dt="2022-05-16T09:11:06.989" v="94" actId="1076"/>
          <ac:spMkLst>
            <pc:docMk/>
            <pc:sldMk cId="3604394261" sldId="274"/>
            <ac:spMk id="27" creationId="{70992EC1-00A7-4E94-BDF4-6BFCA12D5FE7}"/>
          </ac:spMkLst>
        </pc:spChg>
        <pc:spChg chg="mod">
          <ac:chgData name="Coulstock James" userId="090e1edc-fc82-41e0-bc34-41e5a375aa98" providerId="ADAL" clId="{FECCAFDE-8A7C-4FA7-B984-C2D667366426}" dt="2022-05-16T09:11:06.989" v="94" actId="1076"/>
          <ac:spMkLst>
            <pc:docMk/>
            <pc:sldMk cId="3604394261" sldId="274"/>
            <ac:spMk id="28" creationId="{E1A8B93D-E6F4-43F4-8BEA-7EA2664BD57A}"/>
          </ac:spMkLst>
        </pc:spChg>
        <pc:spChg chg="mod">
          <ac:chgData name="Coulstock James" userId="090e1edc-fc82-41e0-bc34-41e5a375aa98" providerId="ADAL" clId="{FECCAFDE-8A7C-4FA7-B984-C2D667366426}" dt="2022-05-16T09:11:06.989" v="94" actId="1076"/>
          <ac:spMkLst>
            <pc:docMk/>
            <pc:sldMk cId="3604394261" sldId="274"/>
            <ac:spMk id="29" creationId="{EF1B6D0D-367D-4078-90A8-7DAD1DBDB48A}"/>
          </ac:spMkLst>
        </pc:spChg>
        <pc:spChg chg="mod topLvl">
          <ac:chgData name="Coulstock James" userId="090e1edc-fc82-41e0-bc34-41e5a375aa98" providerId="ADAL" clId="{FECCAFDE-8A7C-4FA7-B984-C2D667366426}" dt="2022-05-16T09:09:50.182" v="84" actId="1076"/>
          <ac:spMkLst>
            <pc:docMk/>
            <pc:sldMk cId="3604394261" sldId="274"/>
            <ac:spMk id="36" creationId="{5FA00AFF-E5E1-4303-976A-010CC63037BE}"/>
          </ac:spMkLst>
        </pc:spChg>
        <pc:spChg chg="mod topLvl">
          <ac:chgData name="Coulstock James" userId="090e1edc-fc82-41e0-bc34-41e5a375aa98" providerId="ADAL" clId="{FECCAFDE-8A7C-4FA7-B984-C2D667366426}" dt="2022-05-16T09:09:50.182" v="84" actId="1076"/>
          <ac:spMkLst>
            <pc:docMk/>
            <pc:sldMk cId="3604394261" sldId="274"/>
            <ac:spMk id="37" creationId="{83CD4582-5354-493C-9078-33C9160BE8B6}"/>
          </ac:spMkLst>
        </pc:spChg>
        <pc:spChg chg="mod topLvl">
          <ac:chgData name="Coulstock James" userId="090e1edc-fc82-41e0-bc34-41e5a375aa98" providerId="ADAL" clId="{FECCAFDE-8A7C-4FA7-B984-C2D667366426}" dt="2022-05-16T09:09:50.182" v="84" actId="1076"/>
          <ac:spMkLst>
            <pc:docMk/>
            <pc:sldMk cId="3604394261" sldId="274"/>
            <ac:spMk id="38" creationId="{2F136102-0216-4063-9539-6CC4328CDA60}"/>
          </ac:spMkLst>
        </pc:spChg>
        <pc:grpChg chg="del">
          <ac:chgData name="Coulstock James" userId="090e1edc-fc82-41e0-bc34-41e5a375aa98" providerId="ADAL" clId="{FECCAFDE-8A7C-4FA7-B984-C2D667366426}" dt="2022-05-16T09:05:54.754" v="4" actId="165"/>
          <ac:grpSpMkLst>
            <pc:docMk/>
            <pc:sldMk cId="3604394261" sldId="274"/>
            <ac:grpSpMk id="4" creationId="{D86C54E0-B6E8-4B54-9CEB-321FBF0C49BE}"/>
          </ac:grpSpMkLst>
        </pc:grpChg>
        <pc:grpChg chg="mod">
          <ac:chgData name="Coulstock James" userId="090e1edc-fc82-41e0-bc34-41e5a375aa98" providerId="ADAL" clId="{FECCAFDE-8A7C-4FA7-B984-C2D667366426}" dt="2022-05-16T09:06:34.701" v="34" actId="1076"/>
          <ac:grpSpMkLst>
            <pc:docMk/>
            <pc:sldMk cId="3604394261" sldId="274"/>
            <ac:grpSpMk id="9" creationId="{2826B5A1-8C61-4408-9629-1FB12C88F369}"/>
          </ac:grpSpMkLst>
        </pc:grpChg>
        <pc:grpChg chg="add del mod">
          <ac:chgData name="Coulstock James" userId="090e1edc-fc82-41e0-bc34-41e5a375aa98" providerId="ADAL" clId="{FECCAFDE-8A7C-4FA7-B984-C2D667366426}" dt="2022-05-16T09:09:50.182" v="84" actId="1076"/>
          <ac:grpSpMkLst>
            <pc:docMk/>
            <pc:sldMk cId="3604394261" sldId="274"/>
            <ac:grpSpMk id="19" creationId="{4B8FF2B7-55FB-62AB-4001-5C5357EE7B9C}"/>
          </ac:grpSpMkLst>
        </pc:grpChg>
        <pc:grpChg chg="mod">
          <ac:chgData name="Coulstock James" userId="090e1edc-fc82-41e0-bc34-41e5a375aa98" providerId="ADAL" clId="{FECCAFDE-8A7C-4FA7-B984-C2D667366426}" dt="2022-05-16T09:11:06.989" v="94" actId="1076"/>
          <ac:grpSpMkLst>
            <pc:docMk/>
            <pc:sldMk cId="3604394261" sldId="274"/>
            <ac:grpSpMk id="33" creationId="{94D87A66-1DE5-4AD8-888A-C07ADF248415}"/>
          </ac:grpSpMkLst>
        </pc:grpChg>
        <pc:grpChg chg="del">
          <ac:chgData name="Coulstock James" userId="090e1edc-fc82-41e0-bc34-41e5a375aa98" providerId="ADAL" clId="{FECCAFDE-8A7C-4FA7-B984-C2D667366426}" dt="2022-05-16T09:07:01.933" v="38" actId="165"/>
          <ac:grpSpMkLst>
            <pc:docMk/>
            <pc:sldMk cId="3604394261" sldId="274"/>
            <ac:grpSpMk id="35" creationId="{300E3AC3-CF7E-40C8-BBB1-B71D58265293}"/>
          </ac:grpSpMkLst>
        </pc:grpChg>
        <pc:picChg chg="mod topLvl">
          <ac:chgData name="Coulstock James" userId="090e1edc-fc82-41e0-bc34-41e5a375aa98" providerId="ADAL" clId="{FECCAFDE-8A7C-4FA7-B984-C2D667366426}" dt="2022-05-16T09:06:00.933" v="7" actId="1076"/>
          <ac:picMkLst>
            <pc:docMk/>
            <pc:sldMk cId="3604394261" sldId="274"/>
            <ac:picMk id="6" creationId="{B37836EC-996F-4F2C-9FC6-C065C58C2DA7}"/>
          </ac:picMkLst>
        </pc:picChg>
        <pc:picChg chg="del mod">
          <ac:chgData name="Coulstock James" userId="090e1edc-fc82-41e0-bc34-41e5a375aa98" providerId="ADAL" clId="{FECCAFDE-8A7C-4FA7-B984-C2D667366426}" dt="2022-05-16T09:05:50.097" v="3" actId="478"/>
          <ac:picMkLst>
            <pc:docMk/>
            <pc:sldMk cId="3604394261" sldId="274"/>
            <ac:picMk id="12" creationId="{D362F358-657E-47EE-B1E2-126389EB4FC9}"/>
          </ac:picMkLst>
        </pc:picChg>
        <pc:picChg chg="del">
          <ac:chgData name="Coulstock James" userId="090e1edc-fc82-41e0-bc34-41e5a375aa98" providerId="ADAL" clId="{FECCAFDE-8A7C-4FA7-B984-C2D667366426}" dt="2022-05-16T09:05:49.244" v="2" actId="478"/>
          <ac:picMkLst>
            <pc:docMk/>
            <pc:sldMk cId="3604394261" sldId="274"/>
            <ac:picMk id="13" creationId="{F66C88A2-514A-4A70-BE94-8EF194AC622A}"/>
          </ac:picMkLst>
        </pc:picChg>
        <pc:picChg chg="add mod modCrop">
          <ac:chgData name="Coulstock James" userId="090e1edc-fc82-41e0-bc34-41e5a375aa98" providerId="ADAL" clId="{FECCAFDE-8A7C-4FA7-B984-C2D667366426}" dt="2022-05-16T09:09:50.182" v="84" actId="1076"/>
          <ac:picMkLst>
            <pc:docMk/>
            <pc:sldMk cId="3604394261" sldId="274"/>
            <ac:picMk id="17" creationId="{800CBB97-308C-62E4-1384-163985ECB11E}"/>
          </ac:picMkLst>
        </pc:picChg>
        <pc:picChg chg="mod">
          <ac:chgData name="Coulstock James" userId="090e1edc-fc82-41e0-bc34-41e5a375aa98" providerId="ADAL" clId="{FECCAFDE-8A7C-4FA7-B984-C2D667366426}" dt="2022-05-16T09:11:06.989" v="94" actId="1076"/>
          <ac:picMkLst>
            <pc:docMk/>
            <pc:sldMk cId="3604394261" sldId="274"/>
            <ac:picMk id="30" creationId="{A995E2E0-7967-4CBA-972A-0183EBF843F3}"/>
          </ac:picMkLst>
        </pc:picChg>
        <pc:picChg chg="mod">
          <ac:chgData name="Coulstock James" userId="090e1edc-fc82-41e0-bc34-41e5a375aa98" providerId="ADAL" clId="{FECCAFDE-8A7C-4FA7-B984-C2D667366426}" dt="2022-05-16T09:11:06.989" v="94" actId="1076"/>
          <ac:picMkLst>
            <pc:docMk/>
            <pc:sldMk cId="3604394261" sldId="274"/>
            <ac:picMk id="31" creationId="{60044E24-5ECF-4EB7-A25F-6EEE9767098B}"/>
          </ac:picMkLst>
        </pc:picChg>
        <pc:picChg chg="del mod topLvl">
          <ac:chgData name="Coulstock James" userId="090e1edc-fc82-41e0-bc34-41e5a375aa98" providerId="ADAL" clId="{FECCAFDE-8A7C-4FA7-B984-C2D667366426}" dt="2022-05-16T09:07:03.531" v="39" actId="478"/>
          <ac:picMkLst>
            <pc:docMk/>
            <pc:sldMk cId="3604394261" sldId="274"/>
            <ac:picMk id="39" creationId="{7E65090E-83D3-4E21-AD6E-FE48F504426A}"/>
          </ac:picMkLst>
        </pc:picChg>
      </pc:sldChg>
      <pc:sldChg chg="modSp mod">
        <pc:chgData name="Coulstock James" userId="090e1edc-fc82-41e0-bc34-41e5a375aa98" providerId="ADAL" clId="{FECCAFDE-8A7C-4FA7-B984-C2D667366426}" dt="2022-05-16T09:11:41.421" v="104" actId="20577"/>
        <pc:sldMkLst>
          <pc:docMk/>
          <pc:sldMk cId="3219111114" sldId="275"/>
        </pc:sldMkLst>
        <pc:spChg chg="mod">
          <ac:chgData name="Coulstock James" userId="090e1edc-fc82-41e0-bc34-41e5a375aa98" providerId="ADAL" clId="{FECCAFDE-8A7C-4FA7-B984-C2D667366426}" dt="2022-05-16T09:11:41.421" v="104" actId="20577"/>
          <ac:spMkLst>
            <pc:docMk/>
            <pc:sldMk cId="3219111114" sldId="275"/>
            <ac:spMk id="7" creationId="{4AADCF2E-B280-45AC-8C0C-3944FD7D101F}"/>
          </ac:spMkLst>
        </pc:spChg>
      </pc:sldChg>
      <pc:sldChg chg="modSp">
        <pc:chgData name="Coulstock James" userId="090e1edc-fc82-41e0-bc34-41e5a375aa98" providerId="ADAL" clId="{FECCAFDE-8A7C-4FA7-B984-C2D667366426}" dt="2022-05-16T09:14:25.061" v="105" actId="20577"/>
        <pc:sldMkLst>
          <pc:docMk/>
          <pc:sldMk cId="295034533" sldId="278"/>
        </pc:sldMkLst>
        <pc:spChg chg="mod">
          <ac:chgData name="Coulstock James" userId="090e1edc-fc82-41e0-bc34-41e5a375aa98" providerId="ADAL" clId="{FECCAFDE-8A7C-4FA7-B984-C2D667366426}" dt="2022-05-16T09:14:25.061" v="105" actId="20577"/>
          <ac:spMkLst>
            <pc:docMk/>
            <pc:sldMk cId="295034533" sldId="278"/>
            <ac:spMk id="3" creationId="{A5D54EA1-DC76-4C92-BA72-4E7FF61131CE}"/>
          </ac:spMkLst>
        </pc:spChg>
      </pc:sldChg>
    </pc:docChg>
  </pc:docChgLst>
  <pc:docChgLst>
    <pc:chgData name="Coulstock James" userId="090e1edc-fc82-41e0-bc34-41e5a375aa98" providerId="ADAL" clId="{D882EF4C-23D9-44D3-A540-40DEB90ADC55}"/>
    <pc:docChg chg="modSld">
      <pc:chgData name="Coulstock James" userId="090e1edc-fc82-41e0-bc34-41e5a375aa98" providerId="ADAL" clId="{D882EF4C-23D9-44D3-A540-40DEB90ADC55}" dt="2021-06-28T17:26:10.819" v="8" actId="20577"/>
      <pc:docMkLst>
        <pc:docMk/>
      </pc:docMkLst>
      <pc:sldChg chg="modSp mod">
        <pc:chgData name="Coulstock James" userId="090e1edc-fc82-41e0-bc34-41e5a375aa98" providerId="ADAL" clId="{D882EF4C-23D9-44D3-A540-40DEB90ADC55}" dt="2021-06-28T17:26:10.819" v="8" actId="20577"/>
        <pc:sldMkLst>
          <pc:docMk/>
          <pc:sldMk cId="3710827555" sldId="265"/>
        </pc:sldMkLst>
        <pc:spChg chg="mod">
          <ac:chgData name="Coulstock James" userId="090e1edc-fc82-41e0-bc34-41e5a375aa98" providerId="ADAL" clId="{D882EF4C-23D9-44D3-A540-40DEB90ADC55}" dt="2021-06-28T17:26:10.819" v="8" actId="20577"/>
          <ac:spMkLst>
            <pc:docMk/>
            <pc:sldMk cId="3710827555" sldId="265"/>
            <ac:spMk id="5" creationId="{00000000-0000-0000-0000-000000000000}"/>
          </ac:spMkLst>
        </pc:spChg>
      </pc:sldChg>
    </pc:docChg>
  </pc:docChgLst>
  <pc:docChgLst>
    <pc:chgData name="Coulstock James" userId="090e1edc-fc82-41e0-bc34-41e5a375aa98" providerId="ADAL" clId="{809F73D9-32FB-4071-8E9F-58DB755B1900}"/>
    <pc:docChg chg="undo redo custSel addSld delSld modSld modMainMaster modSection">
      <pc:chgData name="Coulstock James" userId="090e1edc-fc82-41e0-bc34-41e5a375aa98" providerId="ADAL" clId="{809F73D9-32FB-4071-8E9F-58DB755B1900}" dt="2020-05-16T17:40:56.170" v="5922" actId="14861"/>
      <pc:docMkLst>
        <pc:docMk/>
      </pc:docMkLst>
      <pc:sldChg chg="modSp mod">
        <pc:chgData name="Coulstock James" userId="090e1edc-fc82-41e0-bc34-41e5a375aa98" providerId="ADAL" clId="{809F73D9-32FB-4071-8E9F-58DB755B1900}" dt="2020-05-16T10:49:20.128" v="299" actId="113"/>
        <pc:sldMkLst>
          <pc:docMk/>
          <pc:sldMk cId="3710827555" sldId="265"/>
        </pc:sldMkLst>
        <pc:spChg chg="mod">
          <ac:chgData name="Coulstock James" userId="090e1edc-fc82-41e0-bc34-41e5a375aa98" providerId="ADAL" clId="{809F73D9-32FB-4071-8E9F-58DB755B1900}" dt="2020-05-16T10:48:03.947" v="173" actId="20577"/>
          <ac:spMkLst>
            <pc:docMk/>
            <pc:sldMk cId="3710827555" sldId="265"/>
            <ac:spMk id="5" creationId="{00000000-0000-0000-0000-000000000000}"/>
          </ac:spMkLst>
        </pc:spChg>
        <pc:spChg chg="mod">
          <ac:chgData name="Coulstock James" userId="090e1edc-fc82-41e0-bc34-41e5a375aa98" providerId="ADAL" clId="{809F73D9-32FB-4071-8E9F-58DB755B1900}" dt="2020-05-16T10:49:20.128" v="299" actId="113"/>
          <ac:spMkLst>
            <pc:docMk/>
            <pc:sldMk cId="3710827555" sldId="265"/>
            <ac:spMk id="6" creationId="{00000000-0000-0000-0000-000000000000}"/>
          </ac:spMkLst>
        </pc:spChg>
      </pc:sldChg>
      <pc:sldChg chg="addSp delSp modSp mod modAnim">
        <pc:chgData name="Coulstock James" userId="090e1edc-fc82-41e0-bc34-41e5a375aa98" providerId="ADAL" clId="{809F73D9-32FB-4071-8E9F-58DB755B1900}" dt="2020-05-16T11:43:42.787" v="1753"/>
        <pc:sldMkLst>
          <pc:docMk/>
          <pc:sldMk cId="2846615542" sldId="271"/>
        </pc:sldMkLst>
        <pc:spChg chg="del mod">
          <ac:chgData name="Coulstock James" userId="090e1edc-fc82-41e0-bc34-41e5a375aa98" providerId="ADAL" clId="{809F73D9-32FB-4071-8E9F-58DB755B1900}" dt="2020-05-16T10:50:21.892" v="301" actId="478"/>
          <ac:spMkLst>
            <pc:docMk/>
            <pc:sldMk cId="2846615542" sldId="271"/>
            <ac:spMk id="3" creationId="{00000000-0000-0000-0000-000000000000}"/>
          </ac:spMkLst>
        </pc:spChg>
        <pc:spChg chg="add del mod">
          <ac:chgData name="Coulstock James" userId="090e1edc-fc82-41e0-bc34-41e5a375aa98" providerId="ADAL" clId="{809F73D9-32FB-4071-8E9F-58DB755B1900}" dt="2020-05-16T10:50:25.694" v="302"/>
          <ac:spMkLst>
            <pc:docMk/>
            <pc:sldMk cId="2846615542" sldId="271"/>
            <ac:spMk id="4" creationId="{0DEB973C-F3DC-4417-8452-8C9DF6A6E101}"/>
          </ac:spMkLst>
        </pc:spChg>
        <pc:spChg chg="add mod">
          <ac:chgData name="Coulstock James" userId="090e1edc-fc82-41e0-bc34-41e5a375aa98" providerId="ADAL" clId="{809F73D9-32FB-4071-8E9F-58DB755B1900}" dt="2020-05-16T11:37:40.202" v="1672" actId="14100"/>
          <ac:spMkLst>
            <pc:docMk/>
            <pc:sldMk cId="2846615542" sldId="271"/>
            <ac:spMk id="7" creationId="{9165D113-3D49-4DA0-B419-2995BA743F93}"/>
          </ac:spMkLst>
        </pc:spChg>
        <pc:spChg chg="add del mod">
          <ac:chgData name="Coulstock James" userId="090e1edc-fc82-41e0-bc34-41e5a375aa98" providerId="ADAL" clId="{809F73D9-32FB-4071-8E9F-58DB755B1900}" dt="2020-05-16T10:56:04.862" v="315" actId="478"/>
          <ac:spMkLst>
            <pc:docMk/>
            <pc:sldMk cId="2846615542" sldId="271"/>
            <ac:spMk id="8" creationId="{F862EA04-50AD-4CDF-ABD9-F175296B41C7}"/>
          </ac:spMkLst>
        </pc:spChg>
        <pc:spChg chg="add mod">
          <ac:chgData name="Coulstock James" userId="090e1edc-fc82-41e0-bc34-41e5a375aa98" providerId="ADAL" clId="{809F73D9-32FB-4071-8E9F-58DB755B1900}" dt="2020-05-16T11:43:19.601" v="1750" actId="164"/>
          <ac:spMkLst>
            <pc:docMk/>
            <pc:sldMk cId="2846615542" sldId="271"/>
            <ac:spMk id="11" creationId="{BDFFE206-DA98-47A4-8E46-F70709669E86}"/>
          </ac:spMkLst>
        </pc:spChg>
        <pc:spChg chg="add del mod">
          <ac:chgData name="Coulstock James" userId="090e1edc-fc82-41e0-bc34-41e5a375aa98" providerId="ADAL" clId="{809F73D9-32FB-4071-8E9F-58DB755B1900}" dt="2020-05-16T11:10:23.484" v="764" actId="478"/>
          <ac:spMkLst>
            <pc:docMk/>
            <pc:sldMk cId="2846615542" sldId="271"/>
            <ac:spMk id="12" creationId="{2AA2BEED-0AEF-4035-B4FB-01F212ADC933}"/>
          </ac:spMkLst>
        </pc:spChg>
        <pc:spChg chg="add mod">
          <ac:chgData name="Coulstock James" userId="090e1edc-fc82-41e0-bc34-41e5a375aa98" providerId="ADAL" clId="{809F73D9-32FB-4071-8E9F-58DB755B1900}" dt="2020-05-16T11:37:30.244" v="1670" actId="1076"/>
          <ac:spMkLst>
            <pc:docMk/>
            <pc:sldMk cId="2846615542" sldId="271"/>
            <ac:spMk id="13" creationId="{B32B8314-6616-4014-9723-8B485CD0156C}"/>
          </ac:spMkLst>
        </pc:spChg>
        <pc:spChg chg="add del mod">
          <ac:chgData name="Coulstock James" userId="090e1edc-fc82-41e0-bc34-41e5a375aa98" providerId="ADAL" clId="{809F73D9-32FB-4071-8E9F-58DB755B1900}" dt="2020-05-16T11:18:15.040" v="928" actId="478"/>
          <ac:spMkLst>
            <pc:docMk/>
            <pc:sldMk cId="2846615542" sldId="271"/>
            <ac:spMk id="14" creationId="{BA285F89-A53B-4C8A-B32C-54AC23204687}"/>
          </ac:spMkLst>
        </pc:spChg>
        <pc:spChg chg="add mod">
          <ac:chgData name="Coulstock James" userId="090e1edc-fc82-41e0-bc34-41e5a375aa98" providerId="ADAL" clId="{809F73D9-32FB-4071-8E9F-58DB755B1900}" dt="2020-05-16T11:43:34.231" v="1751" actId="164"/>
          <ac:spMkLst>
            <pc:docMk/>
            <pc:sldMk cId="2846615542" sldId="271"/>
            <ac:spMk id="15" creationId="{2141E4F2-3837-43E5-B8A4-79DD4378EF75}"/>
          </ac:spMkLst>
        </pc:spChg>
        <pc:spChg chg="add mod">
          <ac:chgData name="Coulstock James" userId="090e1edc-fc82-41e0-bc34-41e5a375aa98" providerId="ADAL" clId="{809F73D9-32FB-4071-8E9F-58DB755B1900}" dt="2020-05-16T11:43:19.601" v="1750" actId="164"/>
          <ac:spMkLst>
            <pc:docMk/>
            <pc:sldMk cId="2846615542" sldId="271"/>
            <ac:spMk id="16" creationId="{F2DB8849-AC20-4333-AA3C-6018139BA2FA}"/>
          </ac:spMkLst>
        </pc:spChg>
        <pc:spChg chg="add mod">
          <ac:chgData name="Coulstock James" userId="090e1edc-fc82-41e0-bc34-41e5a375aa98" providerId="ADAL" clId="{809F73D9-32FB-4071-8E9F-58DB755B1900}" dt="2020-05-16T11:43:19.601" v="1750" actId="164"/>
          <ac:spMkLst>
            <pc:docMk/>
            <pc:sldMk cId="2846615542" sldId="271"/>
            <ac:spMk id="17" creationId="{AE053B63-ADAB-44A7-A03B-DDE73AF56E2F}"/>
          </ac:spMkLst>
        </pc:spChg>
        <pc:grpChg chg="add mod">
          <ac:chgData name="Coulstock James" userId="090e1edc-fc82-41e0-bc34-41e5a375aa98" providerId="ADAL" clId="{809F73D9-32FB-4071-8E9F-58DB755B1900}" dt="2020-05-16T11:43:19.601" v="1750" actId="164"/>
          <ac:grpSpMkLst>
            <pc:docMk/>
            <pc:sldMk cId="2846615542" sldId="271"/>
            <ac:grpSpMk id="18" creationId="{31A27E97-1CE2-4168-8154-3BFBEEF749EC}"/>
          </ac:grpSpMkLst>
        </pc:grpChg>
        <pc:grpChg chg="add mod">
          <ac:chgData name="Coulstock James" userId="090e1edc-fc82-41e0-bc34-41e5a375aa98" providerId="ADAL" clId="{809F73D9-32FB-4071-8E9F-58DB755B1900}" dt="2020-05-16T11:43:34.231" v="1751" actId="164"/>
          <ac:grpSpMkLst>
            <pc:docMk/>
            <pc:sldMk cId="2846615542" sldId="271"/>
            <ac:grpSpMk id="22" creationId="{581BC0AE-259E-4B64-B170-CABC03C1288E}"/>
          </ac:grpSpMkLst>
        </pc:grpChg>
        <pc:picChg chg="add mod">
          <ac:chgData name="Coulstock James" userId="090e1edc-fc82-41e0-bc34-41e5a375aa98" providerId="ADAL" clId="{809F73D9-32FB-4071-8E9F-58DB755B1900}" dt="2020-05-16T11:43:34.231" v="1751" actId="164"/>
          <ac:picMkLst>
            <pc:docMk/>
            <pc:sldMk cId="2846615542" sldId="271"/>
            <ac:picMk id="10" creationId="{9441F104-C84C-4107-B235-1C3CA89E06BD}"/>
          </ac:picMkLst>
        </pc:picChg>
        <pc:picChg chg="add del mod modCrop">
          <ac:chgData name="Coulstock James" userId="090e1edc-fc82-41e0-bc34-41e5a375aa98" providerId="ADAL" clId="{809F73D9-32FB-4071-8E9F-58DB755B1900}" dt="2020-05-16T11:41:25.132" v="1729" actId="478"/>
          <ac:picMkLst>
            <pc:docMk/>
            <pc:sldMk cId="2846615542" sldId="271"/>
            <ac:picMk id="19" creationId="{A51456ED-FE81-4442-B753-D14B8CC66C1E}"/>
          </ac:picMkLst>
        </pc:picChg>
        <pc:picChg chg="add mod modCrop">
          <ac:chgData name="Coulstock James" userId="090e1edc-fc82-41e0-bc34-41e5a375aa98" providerId="ADAL" clId="{809F73D9-32FB-4071-8E9F-58DB755B1900}" dt="2020-05-16T11:43:19.601" v="1750" actId="164"/>
          <ac:picMkLst>
            <pc:docMk/>
            <pc:sldMk cId="2846615542" sldId="271"/>
            <ac:picMk id="20" creationId="{3C20EF0A-C5B2-4186-9A65-EE2B705757ED}"/>
          </ac:picMkLst>
        </pc:picChg>
        <pc:picChg chg="add mod ord modCrop">
          <ac:chgData name="Coulstock James" userId="090e1edc-fc82-41e0-bc34-41e5a375aa98" providerId="ADAL" clId="{809F73D9-32FB-4071-8E9F-58DB755B1900}" dt="2020-05-16T11:43:19.601" v="1750" actId="164"/>
          <ac:picMkLst>
            <pc:docMk/>
            <pc:sldMk cId="2846615542" sldId="271"/>
            <ac:picMk id="21" creationId="{94AAC1E3-7EE8-4EC1-AEA2-280ED70505D9}"/>
          </ac:picMkLst>
        </pc:picChg>
        <pc:picChg chg="add mod">
          <ac:chgData name="Coulstock James" userId="090e1edc-fc82-41e0-bc34-41e5a375aa98" providerId="ADAL" clId="{809F73D9-32FB-4071-8E9F-58DB755B1900}" dt="2020-05-16T11:37:30.244" v="1670" actId="1076"/>
          <ac:picMkLst>
            <pc:docMk/>
            <pc:sldMk cId="2846615542" sldId="271"/>
            <ac:picMk id="1026" creationId="{0444F981-B1D6-4CDD-95CB-E4885D7D9134}"/>
          </ac:picMkLst>
        </pc:picChg>
      </pc:sldChg>
      <pc:sldChg chg="addSp delSp modSp new mod delAnim modAnim">
        <pc:chgData name="Coulstock James" userId="090e1edc-fc82-41e0-bc34-41e5a375aa98" providerId="ADAL" clId="{809F73D9-32FB-4071-8E9F-58DB755B1900}" dt="2020-05-16T13:38:32.089" v="3488" actId="1076"/>
        <pc:sldMkLst>
          <pc:docMk/>
          <pc:sldMk cId="2999822835" sldId="272"/>
        </pc:sldMkLst>
        <pc:spChg chg="mod">
          <ac:chgData name="Coulstock James" userId="090e1edc-fc82-41e0-bc34-41e5a375aa98" providerId="ADAL" clId="{809F73D9-32FB-4071-8E9F-58DB755B1900}" dt="2020-05-16T13:25:40.596" v="3428" actId="1076"/>
          <ac:spMkLst>
            <pc:docMk/>
            <pc:sldMk cId="2999822835" sldId="272"/>
            <ac:spMk id="2" creationId="{AE3E6BC4-DABE-4955-BB72-6B398FA01364}"/>
          </ac:spMkLst>
        </pc:spChg>
        <pc:spChg chg="del">
          <ac:chgData name="Coulstock James" userId="090e1edc-fc82-41e0-bc34-41e5a375aa98" providerId="ADAL" clId="{809F73D9-32FB-4071-8E9F-58DB755B1900}" dt="2020-05-16T11:56:31.394" v="1778" actId="478"/>
          <ac:spMkLst>
            <pc:docMk/>
            <pc:sldMk cId="2999822835" sldId="272"/>
            <ac:spMk id="3" creationId="{E70BC052-0D19-4858-A97C-BFF30F9CC435}"/>
          </ac:spMkLst>
        </pc:spChg>
        <pc:spChg chg="add mod">
          <ac:chgData name="Coulstock James" userId="090e1edc-fc82-41e0-bc34-41e5a375aa98" providerId="ADAL" clId="{809F73D9-32FB-4071-8E9F-58DB755B1900}" dt="2020-05-16T13:38:32.089" v="3488" actId="1076"/>
          <ac:spMkLst>
            <pc:docMk/>
            <pc:sldMk cId="2999822835" sldId="272"/>
            <ac:spMk id="4" creationId="{9AFDD843-0550-411D-BACA-DFB883AB58CC}"/>
          </ac:spMkLst>
        </pc:spChg>
        <pc:spChg chg="add del mod">
          <ac:chgData name="Coulstock James" userId="090e1edc-fc82-41e0-bc34-41e5a375aa98" providerId="ADAL" clId="{809F73D9-32FB-4071-8E9F-58DB755B1900}" dt="2020-05-16T12:19:24.183" v="2144" actId="478"/>
          <ac:spMkLst>
            <pc:docMk/>
            <pc:sldMk cId="2999822835" sldId="272"/>
            <ac:spMk id="5" creationId="{A6B913CA-4FDB-4281-BFC5-CF7027089D54}"/>
          </ac:spMkLst>
        </pc:spChg>
        <pc:spChg chg="add del mod">
          <ac:chgData name="Coulstock James" userId="090e1edc-fc82-41e0-bc34-41e5a375aa98" providerId="ADAL" clId="{809F73D9-32FB-4071-8E9F-58DB755B1900}" dt="2020-05-16T12:19:38.268" v="2148" actId="478"/>
          <ac:spMkLst>
            <pc:docMk/>
            <pc:sldMk cId="2999822835" sldId="272"/>
            <ac:spMk id="6" creationId="{90B4B055-3497-46E0-808E-E509490ECB69}"/>
          </ac:spMkLst>
        </pc:spChg>
        <pc:spChg chg="add del mod">
          <ac:chgData name="Coulstock James" userId="090e1edc-fc82-41e0-bc34-41e5a375aa98" providerId="ADAL" clId="{809F73D9-32FB-4071-8E9F-58DB755B1900}" dt="2020-05-16T12:18:51.535" v="2138" actId="478"/>
          <ac:spMkLst>
            <pc:docMk/>
            <pc:sldMk cId="2999822835" sldId="272"/>
            <ac:spMk id="7" creationId="{415FB4C1-2BD7-4969-B714-0D041BF3DE02}"/>
          </ac:spMkLst>
        </pc:spChg>
        <pc:spChg chg="add del mod">
          <ac:chgData name="Coulstock James" userId="090e1edc-fc82-41e0-bc34-41e5a375aa98" providerId="ADAL" clId="{809F73D9-32FB-4071-8E9F-58DB755B1900}" dt="2020-05-16T12:19:38.268" v="2148" actId="478"/>
          <ac:spMkLst>
            <pc:docMk/>
            <pc:sldMk cId="2999822835" sldId="272"/>
            <ac:spMk id="8" creationId="{35FCE2B2-D161-4321-84F0-1B41313751CF}"/>
          </ac:spMkLst>
        </pc:spChg>
        <pc:spChg chg="add del mod">
          <ac:chgData name="Coulstock James" userId="090e1edc-fc82-41e0-bc34-41e5a375aa98" providerId="ADAL" clId="{809F73D9-32FB-4071-8E9F-58DB755B1900}" dt="2020-05-16T12:19:23.149" v="2143" actId="478"/>
          <ac:spMkLst>
            <pc:docMk/>
            <pc:sldMk cId="2999822835" sldId="272"/>
            <ac:spMk id="9" creationId="{815D5F96-1A2F-4DED-AD42-1FBAF261AB06}"/>
          </ac:spMkLst>
        </pc:spChg>
        <pc:spChg chg="add mod">
          <ac:chgData name="Coulstock James" userId="090e1edc-fc82-41e0-bc34-41e5a375aa98" providerId="ADAL" clId="{809F73D9-32FB-4071-8E9F-58DB755B1900}" dt="2020-05-16T13:38:32.089" v="3488" actId="1076"/>
          <ac:spMkLst>
            <pc:docMk/>
            <pc:sldMk cId="2999822835" sldId="272"/>
            <ac:spMk id="12" creationId="{4EC57DD6-054D-4751-B5CC-F1C39F3FED13}"/>
          </ac:spMkLst>
        </pc:spChg>
        <pc:spChg chg="add del mod">
          <ac:chgData name="Coulstock James" userId="090e1edc-fc82-41e0-bc34-41e5a375aa98" providerId="ADAL" clId="{809F73D9-32FB-4071-8E9F-58DB755B1900}" dt="2020-05-16T12:19:23.149" v="2143" actId="478"/>
          <ac:spMkLst>
            <pc:docMk/>
            <pc:sldMk cId="2999822835" sldId="272"/>
            <ac:spMk id="13" creationId="{4A9DBC2F-CB2F-4D5A-8275-6647002140AC}"/>
          </ac:spMkLst>
        </pc:spChg>
        <pc:spChg chg="add del mod">
          <ac:chgData name="Coulstock James" userId="090e1edc-fc82-41e0-bc34-41e5a375aa98" providerId="ADAL" clId="{809F73D9-32FB-4071-8E9F-58DB755B1900}" dt="2020-05-16T12:19:23.149" v="2143" actId="478"/>
          <ac:spMkLst>
            <pc:docMk/>
            <pc:sldMk cId="2999822835" sldId="272"/>
            <ac:spMk id="14" creationId="{7871702B-97D2-44EA-9FC6-1157998D4501}"/>
          </ac:spMkLst>
        </pc:spChg>
        <pc:spChg chg="add del mod">
          <ac:chgData name="Coulstock James" userId="090e1edc-fc82-41e0-bc34-41e5a375aa98" providerId="ADAL" clId="{809F73D9-32FB-4071-8E9F-58DB755B1900}" dt="2020-05-16T12:19:23.149" v="2143" actId="478"/>
          <ac:spMkLst>
            <pc:docMk/>
            <pc:sldMk cId="2999822835" sldId="272"/>
            <ac:spMk id="15" creationId="{D873EC21-E5B1-4FE0-BD70-13046DABC3A2}"/>
          </ac:spMkLst>
        </pc:spChg>
        <pc:spChg chg="add del mod">
          <ac:chgData name="Coulstock James" userId="090e1edc-fc82-41e0-bc34-41e5a375aa98" providerId="ADAL" clId="{809F73D9-32FB-4071-8E9F-58DB755B1900}" dt="2020-05-16T12:19:38.268" v="2148" actId="478"/>
          <ac:spMkLst>
            <pc:docMk/>
            <pc:sldMk cId="2999822835" sldId="272"/>
            <ac:spMk id="16" creationId="{A465E905-5EC0-408B-9730-0CC0235EFFC3}"/>
          </ac:spMkLst>
        </pc:spChg>
        <pc:spChg chg="add mod">
          <ac:chgData name="Coulstock James" userId="090e1edc-fc82-41e0-bc34-41e5a375aa98" providerId="ADAL" clId="{809F73D9-32FB-4071-8E9F-58DB755B1900}" dt="2020-05-16T13:38:32.089" v="3488" actId="1076"/>
          <ac:spMkLst>
            <pc:docMk/>
            <pc:sldMk cId="2999822835" sldId="272"/>
            <ac:spMk id="17" creationId="{B281FBC2-5B0A-4709-A03A-9F7360B474A2}"/>
          </ac:spMkLst>
        </pc:spChg>
        <pc:spChg chg="add del mod">
          <ac:chgData name="Coulstock James" userId="090e1edc-fc82-41e0-bc34-41e5a375aa98" providerId="ADAL" clId="{809F73D9-32FB-4071-8E9F-58DB755B1900}" dt="2020-05-16T13:21:50.717" v="3388" actId="478"/>
          <ac:spMkLst>
            <pc:docMk/>
            <pc:sldMk cId="2999822835" sldId="272"/>
            <ac:spMk id="18" creationId="{30324B24-5B0B-44B7-9BEA-F99CA76537A9}"/>
          </ac:spMkLst>
        </pc:spChg>
        <pc:spChg chg="add mod">
          <ac:chgData name="Coulstock James" userId="090e1edc-fc82-41e0-bc34-41e5a375aa98" providerId="ADAL" clId="{809F73D9-32FB-4071-8E9F-58DB755B1900}" dt="2020-05-16T13:38:32.089" v="3488" actId="1076"/>
          <ac:spMkLst>
            <pc:docMk/>
            <pc:sldMk cId="2999822835" sldId="272"/>
            <ac:spMk id="20" creationId="{4571CF2D-E10B-467B-B300-8412E7FBEC6A}"/>
          </ac:spMkLst>
        </pc:spChg>
        <pc:spChg chg="add mod">
          <ac:chgData name="Coulstock James" userId="090e1edc-fc82-41e0-bc34-41e5a375aa98" providerId="ADAL" clId="{809F73D9-32FB-4071-8E9F-58DB755B1900}" dt="2020-05-16T13:38:32.089" v="3488" actId="1076"/>
          <ac:spMkLst>
            <pc:docMk/>
            <pc:sldMk cId="2999822835" sldId="272"/>
            <ac:spMk id="21" creationId="{5EE3CE41-1970-44C7-A86E-E30FE86E3827}"/>
          </ac:spMkLst>
        </pc:spChg>
        <pc:spChg chg="add mod">
          <ac:chgData name="Coulstock James" userId="090e1edc-fc82-41e0-bc34-41e5a375aa98" providerId="ADAL" clId="{809F73D9-32FB-4071-8E9F-58DB755B1900}" dt="2020-05-16T13:38:32.089" v="3488" actId="1076"/>
          <ac:spMkLst>
            <pc:docMk/>
            <pc:sldMk cId="2999822835" sldId="272"/>
            <ac:spMk id="22" creationId="{8705648A-9CE0-421E-9988-99BAC7C29E02}"/>
          </ac:spMkLst>
        </pc:spChg>
        <pc:spChg chg="add mod">
          <ac:chgData name="Coulstock James" userId="090e1edc-fc82-41e0-bc34-41e5a375aa98" providerId="ADAL" clId="{809F73D9-32FB-4071-8E9F-58DB755B1900}" dt="2020-05-16T13:38:32.089" v="3488" actId="1076"/>
          <ac:spMkLst>
            <pc:docMk/>
            <pc:sldMk cId="2999822835" sldId="272"/>
            <ac:spMk id="23" creationId="{88B42349-603E-4A84-8949-B7DEC90A6E0C}"/>
          </ac:spMkLst>
        </pc:spChg>
        <pc:spChg chg="add mod">
          <ac:chgData name="Coulstock James" userId="090e1edc-fc82-41e0-bc34-41e5a375aa98" providerId="ADAL" clId="{809F73D9-32FB-4071-8E9F-58DB755B1900}" dt="2020-05-16T13:38:32.089" v="3488" actId="1076"/>
          <ac:spMkLst>
            <pc:docMk/>
            <pc:sldMk cId="2999822835" sldId="272"/>
            <ac:spMk id="24" creationId="{64CE3C8F-F229-467E-89A0-8B3B2606E5E1}"/>
          </ac:spMkLst>
        </pc:spChg>
        <pc:spChg chg="add del mod">
          <ac:chgData name="Coulstock James" userId="090e1edc-fc82-41e0-bc34-41e5a375aa98" providerId="ADAL" clId="{809F73D9-32FB-4071-8E9F-58DB755B1900}" dt="2020-05-16T11:58:32.520" v="1790" actId="478"/>
          <ac:spMkLst>
            <pc:docMk/>
            <pc:sldMk cId="2999822835" sldId="272"/>
            <ac:spMk id="25" creationId="{68CC232B-446E-43FC-92ED-CFB3C431B4C5}"/>
          </ac:spMkLst>
        </pc:spChg>
        <pc:spChg chg="add mod">
          <ac:chgData name="Coulstock James" userId="090e1edc-fc82-41e0-bc34-41e5a375aa98" providerId="ADAL" clId="{809F73D9-32FB-4071-8E9F-58DB755B1900}" dt="2020-05-16T13:38:32.089" v="3488" actId="1076"/>
          <ac:spMkLst>
            <pc:docMk/>
            <pc:sldMk cId="2999822835" sldId="272"/>
            <ac:spMk id="26" creationId="{0913C238-C1B9-44CF-86E9-997A2331265A}"/>
          </ac:spMkLst>
        </pc:spChg>
        <pc:spChg chg="del mod topLvl">
          <ac:chgData name="Coulstock James" userId="090e1edc-fc82-41e0-bc34-41e5a375aa98" providerId="ADAL" clId="{809F73D9-32FB-4071-8E9F-58DB755B1900}" dt="2020-05-16T12:00:54.140" v="1822" actId="478"/>
          <ac:spMkLst>
            <pc:docMk/>
            <pc:sldMk cId="2999822835" sldId="272"/>
            <ac:spMk id="29" creationId="{FEBDC286-CECD-4B73-9B80-AB1B9C12705F}"/>
          </ac:spMkLst>
        </pc:spChg>
        <pc:spChg chg="del mod topLvl">
          <ac:chgData name="Coulstock James" userId="090e1edc-fc82-41e0-bc34-41e5a375aa98" providerId="ADAL" clId="{809F73D9-32FB-4071-8E9F-58DB755B1900}" dt="2020-05-16T12:00:00.765" v="1811" actId="478"/>
          <ac:spMkLst>
            <pc:docMk/>
            <pc:sldMk cId="2999822835" sldId="272"/>
            <ac:spMk id="30" creationId="{82750F2B-E126-405F-9E00-3CFC4150C2B4}"/>
          </ac:spMkLst>
        </pc:spChg>
        <pc:spChg chg="del mod topLvl">
          <ac:chgData name="Coulstock James" userId="090e1edc-fc82-41e0-bc34-41e5a375aa98" providerId="ADAL" clId="{809F73D9-32FB-4071-8E9F-58DB755B1900}" dt="2020-05-16T12:00:53.464" v="1821" actId="478"/>
          <ac:spMkLst>
            <pc:docMk/>
            <pc:sldMk cId="2999822835" sldId="272"/>
            <ac:spMk id="31" creationId="{A1C2C8E7-785F-4E45-BF3D-10B80F9E412A}"/>
          </ac:spMkLst>
        </pc:spChg>
        <pc:spChg chg="add mod">
          <ac:chgData name="Coulstock James" userId="090e1edc-fc82-41e0-bc34-41e5a375aa98" providerId="ADAL" clId="{809F73D9-32FB-4071-8E9F-58DB755B1900}" dt="2020-05-16T13:38:32.089" v="3488" actId="1076"/>
          <ac:spMkLst>
            <pc:docMk/>
            <pc:sldMk cId="2999822835" sldId="272"/>
            <ac:spMk id="33" creationId="{CED07CD4-55A3-40D7-88C9-C4E795944513}"/>
          </ac:spMkLst>
        </pc:spChg>
        <pc:spChg chg="add mod">
          <ac:chgData name="Coulstock James" userId="090e1edc-fc82-41e0-bc34-41e5a375aa98" providerId="ADAL" clId="{809F73D9-32FB-4071-8E9F-58DB755B1900}" dt="2020-05-16T13:38:32.089" v="3488" actId="1076"/>
          <ac:spMkLst>
            <pc:docMk/>
            <pc:sldMk cId="2999822835" sldId="272"/>
            <ac:spMk id="34" creationId="{BA10557C-9700-44DC-AA08-DB9F3F68DCCD}"/>
          </ac:spMkLst>
        </pc:spChg>
        <pc:spChg chg="add mod topLvl">
          <ac:chgData name="Coulstock James" userId="090e1edc-fc82-41e0-bc34-41e5a375aa98" providerId="ADAL" clId="{809F73D9-32FB-4071-8E9F-58DB755B1900}" dt="2020-05-16T13:38:32.089" v="3488" actId="1076"/>
          <ac:spMkLst>
            <pc:docMk/>
            <pc:sldMk cId="2999822835" sldId="272"/>
            <ac:spMk id="35" creationId="{DCCA03A8-5763-4349-8103-A6594976AAAF}"/>
          </ac:spMkLst>
        </pc:spChg>
        <pc:spChg chg="add mod topLvl">
          <ac:chgData name="Coulstock James" userId="090e1edc-fc82-41e0-bc34-41e5a375aa98" providerId="ADAL" clId="{809F73D9-32FB-4071-8E9F-58DB755B1900}" dt="2020-05-16T13:38:32.089" v="3488" actId="1076"/>
          <ac:spMkLst>
            <pc:docMk/>
            <pc:sldMk cId="2999822835" sldId="272"/>
            <ac:spMk id="36" creationId="{525514CC-8E5E-46C9-826B-5BC2A37CC65E}"/>
          </ac:spMkLst>
        </pc:spChg>
        <pc:spChg chg="add mod topLvl">
          <ac:chgData name="Coulstock James" userId="090e1edc-fc82-41e0-bc34-41e5a375aa98" providerId="ADAL" clId="{809F73D9-32FB-4071-8E9F-58DB755B1900}" dt="2020-05-16T13:38:32.089" v="3488" actId="1076"/>
          <ac:spMkLst>
            <pc:docMk/>
            <pc:sldMk cId="2999822835" sldId="272"/>
            <ac:spMk id="37" creationId="{B8216FFC-61B2-40E2-8CF4-A5F027E176F8}"/>
          </ac:spMkLst>
        </pc:spChg>
        <pc:spChg chg="add mod topLvl">
          <ac:chgData name="Coulstock James" userId="090e1edc-fc82-41e0-bc34-41e5a375aa98" providerId="ADAL" clId="{809F73D9-32FB-4071-8E9F-58DB755B1900}" dt="2020-05-16T13:38:32.089" v="3488" actId="1076"/>
          <ac:spMkLst>
            <pc:docMk/>
            <pc:sldMk cId="2999822835" sldId="272"/>
            <ac:spMk id="38" creationId="{678CCB52-3FA9-49D8-9755-116E873735CA}"/>
          </ac:spMkLst>
        </pc:spChg>
        <pc:spChg chg="add mod topLvl">
          <ac:chgData name="Coulstock James" userId="090e1edc-fc82-41e0-bc34-41e5a375aa98" providerId="ADAL" clId="{809F73D9-32FB-4071-8E9F-58DB755B1900}" dt="2020-05-16T13:38:32.089" v="3488" actId="1076"/>
          <ac:spMkLst>
            <pc:docMk/>
            <pc:sldMk cId="2999822835" sldId="272"/>
            <ac:spMk id="39" creationId="{78A8F899-D217-4589-BCBE-031F72214B4E}"/>
          </ac:spMkLst>
        </pc:spChg>
        <pc:spChg chg="add mod topLvl">
          <ac:chgData name="Coulstock James" userId="090e1edc-fc82-41e0-bc34-41e5a375aa98" providerId="ADAL" clId="{809F73D9-32FB-4071-8E9F-58DB755B1900}" dt="2020-05-16T13:38:32.089" v="3488" actId="1076"/>
          <ac:spMkLst>
            <pc:docMk/>
            <pc:sldMk cId="2999822835" sldId="272"/>
            <ac:spMk id="40" creationId="{4510080A-8E8D-4CCE-85ED-C5EE1207AFD6}"/>
          </ac:spMkLst>
        </pc:spChg>
        <pc:spChg chg="add del mod">
          <ac:chgData name="Coulstock James" userId="090e1edc-fc82-41e0-bc34-41e5a375aa98" providerId="ADAL" clId="{809F73D9-32FB-4071-8E9F-58DB755B1900}" dt="2020-05-16T12:14:25.318" v="2055" actId="478"/>
          <ac:spMkLst>
            <pc:docMk/>
            <pc:sldMk cId="2999822835" sldId="272"/>
            <ac:spMk id="41" creationId="{D5F3ACBF-18A5-48E4-B057-AD1173582377}"/>
          </ac:spMkLst>
        </pc:spChg>
        <pc:spChg chg="add mod topLvl">
          <ac:chgData name="Coulstock James" userId="090e1edc-fc82-41e0-bc34-41e5a375aa98" providerId="ADAL" clId="{809F73D9-32FB-4071-8E9F-58DB755B1900}" dt="2020-05-16T13:38:32.089" v="3488" actId="1076"/>
          <ac:spMkLst>
            <pc:docMk/>
            <pc:sldMk cId="2999822835" sldId="272"/>
            <ac:spMk id="42" creationId="{0E3C4E25-2F0E-4004-862D-7B9AF82B3E4A}"/>
          </ac:spMkLst>
        </pc:spChg>
        <pc:spChg chg="add mod topLvl">
          <ac:chgData name="Coulstock James" userId="090e1edc-fc82-41e0-bc34-41e5a375aa98" providerId="ADAL" clId="{809F73D9-32FB-4071-8E9F-58DB755B1900}" dt="2020-05-16T13:38:32.089" v="3488" actId="1076"/>
          <ac:spMkLst>
            <pc:docMk/>
            <pc:sldMk cId="2999822835" sldId="272"/>
            <ac:spMk id="43" creationId="{C95F2D51-6E33-4504-ACB5-41CB1A28D9AD}"/>
          </ac:spMkLst>
        </pc:spChg>
        <pc:spChg chg="add del mod">
          <ac:chgData name="Coulstock James" userId="090e1edc-fc82-41e0-bc34-41e5a375aa98" providerId="ADAL" clId="{809F73D9-32FB-4071-8E9F-58DB755B1900}" dt="2020-05-16T12:17:13.885" v="2109" actId="478"/>
          <ac:spMkLst>
            <pc:docMk/>
            <pc:sldMk cId="2999822835" sldId="272"/>
            <ac:spMk id="44" creationId="{272495D1-BF87-4273-906A-DD18BF0AD6A4}"/>
          </ac:spMkLst>
        </pc:spChg>
        <pc:spChg chg="add mod topLvl">
          <ac:chgData name="Coulstock James" userId="090e1edc-fc82-41e0-bc34-41e5a375aa98" providerId="ADAL" clId="{809F73D9-32FB-4071-8E9F-58DB755B1900}" dt="2020-05-16T13:38:32.089" v="3488" actId="1076"/>
          <ac:spMkLst>
            <pc:docMk/>
            <pc:sldMk cId="2999822835" sldId="272"/>
            <ac:spMk id="45" creationId="{A31174C0-409C-424B-B6EA-DAD2F9294EAC}"/>
          </ac:spMkLst>
        </pc:spChg>
        <pc:spChg chg="add mod topLvl">
          <ac:chgData name="Coulstock James" userId="090e1edc-fc82-41e0-bc34-41e5a375aa98" providerId="ADAL" clId="{809F73D9-32FB-4071-8E9F-58DB755B1900}" dt="2020-05-16T13:38:32.089" v="3488" actId="1076"/>
          <ac:spMkLst>
            <pc:docMk/>
            <pc:sldMk cId="2999822835" sldId="272"/>
            <ac:spMk id="46" creationId="{3A98A6BE-F098-4158-8DFE-A0C3EC8A1479}"/>
          </ac:spMkLst>
        </pc:spChg>
        <pc:spChg chg="add mod">
          <ac:chgData name="Coulstock James" userId="090e1edc-fc82-41e0-bc34-41e5a375aa98" providerId="ADAL" clId="{809F73D9-32FB-4071-8E9F-58DB755B1900}" dt="2020-05-16T13:38:32.089" v="3488" actId="1076"/>
          <ac:spMkLst>
            <pc:docMk/>
            <pc:sldMk cId="2999822835" sldId="272"/>
            <ac:spMk id="47" creationId="{8E73A0BF-250A-40A1-BDE7-8E4DBBCDFCC4}"/>
          </ac:spMkLst>
        </pc:spChg>
        <pc:spChg chg="add mod">
          <ac:chgData name="Coulstock James" userId="090e1edc-fc82-41e0-bc34-41e5a375aa98" providerId="ADAL" clId="{809F73D9-32FB-4071-8E9F-58DB755B1900}" dt="2020-05-16T13:38:32.089" v="3488" actId="1076"/>
          <ac:spMkLst>
            <pc:docMk/>
            <pc:sldMk cId="2999822835" sldId="272"/>
            <ac:spMk id="48" creationId="{51AD9EF5-9884-43DF-99B5-B95ED58E3A5E}"/>
          </ac:spMkLst>
        </pc:spChg>
        <pc:spChg chg="add mod topLvl">
          <ac:chgData name="Coulstock James" userId="090e1edc-fc82-41e0-bc34-41e5a375aa98" providerId="ADAL" clId="{809F73D9-32FB-4071-8E9F-58DB755B1900}" dt="2020-05-16T13:38:32.089" v="3488" actId="1076"/>
          <ac:spMkLst>
            <pc:docMk/>
            <pc:sldMk cId="2999822835" sldId="272"/>
            <ac:spMk id="49" creationId="{BEF018D3-27BD-4F75-976D-D6E47CA387E4}"/>
          </ac:spMkLst>
        </pc:spChg>
        <pc:spChg chg="add mod topLvl">
          <ac:chgData name="Coulstock James" userId="090e1edc-fc82-41e0-bc34-41e5a375aa98" providerId="ADAL" clId="{809F73D9-32FB-4071-8E9F-58DB755B1900}" dt="2020-05-16T13:38:32.089" v="3488" actId="1076"/>
          <ac:spMkLst>
            <pc:docMk/>
            <pc:sldMk cId="2999822835" sldId="272"/>
            <ac:spMk id="50" creationId="{141969E5-61DB-4946-BA04-9854653A662B}"/>
          </ac:spMkLst>
        </pc:spChg>
        <pc:spChg chg="add mod">
          <ac:chgData name="Coulstock James" userId="090e1edc-fc82-41e0-bc34-41e5a375aa98" providerId="ADAL" clId="{809F73D9-32FB-4071-8E9F-58DB755B1900}" dt="2020-05-16T13:38:32.089" v="3488" actId="1076"/>
          <ac:spMkLst>
            <pc:docMk/>
            <pc:sldMk cId="2999822835" sldId="272"/>
            <ac:spMk id="54" creationId="{278B4F9B-9EDA-455B-A329-02957500071B}"/>
          </ac:spMkLst>
        </pc:spChg>
        <pc:spChg chg="add del mod">
          <ac:chgData name="Coulstock James" userId="090e1edc-fc82-41e0-bc34-41e5a375aa98" providerId="ADAL" clId="{809F73D9-32FB-4071-8E9F-58DB755B1900}" dt="2020-05-16T13:21:52.594" v="3389" actId="478"/>
          <ac:spMkLst>
            <pc:docMk/>
            <pc:sldMk cId="2999822835" sldId="272"/>
            <ac:spMk id="57" creationId="{66961109-D7D3-4052-A6AF-1604F6D5DD01}"/>
          </ac:spMkLst>
        </pc:spChg>
        <pc:spChg chg="add mod">
          <ac:chgData name="Coulstock James" userId="090e1edc-fc82-41e0-bc34-41e5a375aa98" providerId="ADAL" clId="{809F73D9-32FB-4071-8E9F-58DB755B1900}" dt="2020-05-16T13:38:32.089" v="3488" actId="1076"/>
          <ac:spMkLst>
            <pc:docMk/>
            <pc:sldMk cId="2999822835" sldId="272"/>
            <ac:spMk id="58" creationId="{F4C9F90E-AB56-48F6-84D5-EE6E0EDF12A7}"/>
          </ac:spMkLst>
        </pc:spChg>
        <pc:spChg chg="add mod">
          <ac:chgData name="Coulstock James" userId="090e1edc-fc82-41e0-bc34-41e5a375aa98" providerId="ADAL" clId="{809F73D9-32FB-4071-8E9F-58DB755B1900}" dt="2020-05-16T13:38:32.089" v="3488" actId="1076"/>
          <ac:spMkLst>
            <pc:docMk/>
            <pc:sldMk cId="2999822835" sldId="272"/>
            <ac:spMk id="59" creationId="{4FD0C77E-5325-4A09-B009-66143882831D}"/>
          </ac:spMkLst>
        </pc:spChg>
        <pc:spChg chg="add mod topLvl">
          <ac:chgData name="Coulstock James" userId="090e1edc-fc82-41e0-bc34-41e5a375aa98" providerId="ADAL" clId="{809F73D9-32FB-4071-8E9F-58DB755B1900}" dt="2020-05-16T13:38:32.089" v="3488" actId="1076"/>
          <ac:spMkLst>
            <pc:docMk/>
            <pc:sldMk cId="2999822835" sldId="272"/>
            <ac:spMk id="60" creationId="{4B074DB2-0B12-4FF4-BF55-A25479197A1F}"/>
          </ac:spMkLst>
        </pc:spChg>
        <pc:spChg chg="add mod topLvl">
          <ac:chgData name="Coulstock James" userId="090e1edc-fc82-41e0-bc34-41e5a375aa98" providerId="ADAL" clId="{809F73D9-32FB-4071-8E9F-58DB755B1900}" dt="2020-05-16T13:38:32.089" v="3488" actId="1076"/>
          <ac:spMkLst>
            <pc:docMk/>
            <pc:sldMk cId="2999822835" sldId="272"/>
            <ac:spMk id="61" creationId="{EFB44F1F-0F6C-4F73-8513-1BDEC3AC3BF8}"/>
          </ac:spMkLst>
        </pc:spChg>
        <pc:spChg chg="add mod topLvl">
          <ac:chgData name="Coulstock James" userId="090e1edc-fc82-41e0-bc34-41e5a375aa98" providerId="ADAL" clId="{809F73D9-32FB-4071-8E9F-58DB755B1900}" dt="2020-05-16T13:38:32.089" v="3488" actId="1076"/>
          <ac:spMkLst>
            <pc:docMk/>
            <pc:sldMk cId="2999822835" sldId="272"/>
            <ac:spMk id="62" creationId="{EC462A1F-25BE-48EB-8C00-D245453E3F10}"/>
          </ac:spMkLst>
        </pc:spChg>
        <pc:spChg chg="add mod">
          <ac:chgData name="Coulstock James" userId="090e1edc-fc82-41e0-bc34-41e5a375aa98" providerId="ADAL" clId="{809F73D9-32FB-4071-8E9F-58DB755B1900}" dt="2020-05-16T13:38:32.089" v="3488" actId="1076"/>
          <ac:spMkLst>
            <pc:docMk/>
            <pc:sldMk cId="2999822835" sldId="272"/>
            <ac:spMk id="63" creationId="{6FB24629-1653-4132-AAD6-FE316427C235}"/>
          </ac:spMkLst>
        </pc:spChg>
        <pc:spChg chg="add mod">
          <ac:chgData name="Coulstock James" userId="090e1edc-fc82-41e0-bc34-41e5a375aa98" providerId="ADAL" clId="{809F73D9-32FB-4071-8E9F-58DB755B1900}" dt="2020-05-16T13:38:32.089" v="3488" actId="1076"/>
          <ac:spMkLst>
            <pc:docMk/>
            <pc:sldMk cId="2999822835" sldId="272"/>
            <ac:spMk id="64" creationId="{4FB8A786-3C8F-4C3B-B8B4-F65A8F710342}"/>
          </ac:spMkLst>
        </pc:spChg>
        <pc:spChg chg="add mod">
          <ac:chgData name="Coulstock James" userId="090e1edc-fc82-41e0-bc34-41e5a375aa98" providerId="ADAL" clId="{809F73D9-32FB-4071-8E9F-58DB755B1900}" dt="2020-05-16T13:38:32.089" v="3488" actId="1076"/>
          <ac:spMkLst>
            <pc:docMk/>
            <pc:sldMk cId="2999822835" sldId="272"/>
            <ac:spMk id="65" creationId="{94B8BD51-CB91-4491-972B-E174CBFC0084}"/>
          </ac:spMkLst>
        </pc:spChg>
        <pc:spChg chg="add mod">
          <ac:chgData name="Coulstock James" userId="090e1edc-fc82-41e0-bc34-41e5a375aa98" providerId="ADAL" clId="{809F73D9-32FB-4071-8E9F-58DB755B1900}" dt="2020-05-16T13:38:32.089" v="3488" actId="1076"/>
          <ac:spMkLst>
            <pc:docMk/>
            <pc:sldMk cId="2999822835" sldId="272"/>
            <ac:spMk id="66" creationId="{D001BAFA-0AEF-49CC-82B7-CA1D17E3F584}"/>
          </ac:spMkLst>
        </pc:spChg>
        <pc:spChg chg="add mod">
          <ac:chgData name="Coulstock James" userId="090e1edc-fc82-41e0-bc34-41e5a375aa98" providerId="ADAL" clId="{809F73D9-32FB-4071-8E9F-58DB755B1900}" dt="2020-05-16T13:38:32.089" v="3488" actId="1076"/>
          <ac:spMkLst>
            <pc:docMk/>
            <pc:sldMk cId="2999822835" sldId="272"/>
            <ac:spMk id="67" creationId="{957620F3-0C42-4591-B22C-580D8E72AA2F}"/>
          </ac:spMkLst>
        </pc:spChg>
        <pc:spChg chg="add mod">
          <ac:chgData name="Coulstock James" userId="090e1edc-fc82-41e0-bc34-41e5a375aa98" providerId="ADAL" clId="{809F73D9-32FB-4071-8E9F-58DB755B1900}" dt="2020-05-16T13:38:32.089" v="3488" actId="1076"/>
          <ac:spMkLst>
            <pc:docMk/>
            <pc:sldMk cId="2999822835" sldId="272"/>
            <ac:spMk id="68" creationId="{473ABF3E-CCF2-42B6-8521-B0F43F01611C}"/>
          </ac:spMkLst>
        </pc:spChg>
        <pc:spChg chg="add mod">
          <ac:chgData name="Coulstock James" userId="090e1edc-fc82-41e0-bc34-41e5a375aa98" providerId="ADAL" clId="{809F73D9-32FB-4071-8E9F-58DB755B1900}" dt="2020-05-16T13:38:32.089" v="3488" actId="1076"/>
          <ac:spMkLst>
            <pc:docMk/>
            <pc:sldMk cId="2999822835" sldId="272"/>
            <ac:spMk id="75" creationId="{BBF7ECB8-8377-432B-A685-DCC2DBAD83C7}"/>
          </ac:spMkLst>
        </pc:spChg>
        <pc:spChg chg="add mod">
          <ac:chgData name="Coulstock James" userId="090e1edc-fc82-41e0-bc34-41e5a375aa98" providerId="ADAL" clId="{809F73D9-32FB-4071-8E9F-58DB755B1900}" dt="2020-05-16T13:38:32.089" v="3488" actId="1076"/>
          <ac:spMkLst>
            <pc:docMk/>
            <pc:sldMk cId="2999822835" sldId="272"/>
            <ac:spMk id="76" creationId="{37678A0B-E048-43C5-9D6D-6EFC6AF2EE0D}"/>
          </ac:spMkLst>
        </pc:spChg>
        <pc:spChg chg="add mod">
          <ac:chgData name="Coulstock James" userId="090e1edc-fc82-41e0-bc34-41e5a375aa98" providerId="ADAL" clId="{809F73D9-32FB-4071-8E9F-58DB755B1900}" dt="2020-05-16T13:38:32.089" v="3488" actId="1076"/>
          <ac:spMkLst>
            <pc:docMk/>
            <pc:sldMk cId="2999822835" sldId="272"/>
            <ac:spMk id="77" creationId="{BBF64FCA-5EF3-428A-B9E9-610379D40F0F}"/>
          </ac:spMkLst>
        </pc:spChg>
        <pc:spChg chg="add del mod">
          <ac:chgData name="Coulstock James" userId="090e1edc-fc82-41e0-bc34-41e5a375aa98" providerId="ADAL" clId="{809F73D9-32FB-4071-8E9F-58DB755B1900}" dt="2020-05-16T13:04:30.322" v="2847" actId="478"/>
          <ac:spMkLst>
            <pc:docMk/>
            <pc:sldMk cId="2999822835" sldId="272"/>
            <ac:spMk id="78" creationId="{5B2DE5A5-F6D9-44CC-8F22-AC967524999F}"/>
          </ac:spMkLst>
        </pc:spChg>
        <pc:spChg chg="add del mod">
          <ac:chgData name="Coulstock James" userId="090e1edc-fc82-41e0-bc34-41e5a375aa98" providerId="ADAL" clId="{809F73D9-32FB-4071-8E9F-58DB755B1900}" dt="2020-05-16T13:04:35.017" v="2849" actId="478"/>
          <ac:spMkLst>
            <pc:docMk/>
            <pc:sldMk cId="2999822835" sldId="272"/>
            <ac:spMk id="79" creationId="{54486727-812B-4CD3-82D1-F217DD344E9B}"/>
          </ac:spMkLst>
        </pc:spChg>
        <pc:spChg chg="add mod">
          <ac:chgData name="Coulstock James" userId="090e1edc-fc82-41e0-bc34-41e5a375aa98" providerId="ADAL" clId="{809F73D9-32FB-4071-8E9F-58DB755B1900}" dt="2020-05-16T13:38:32.089" v="3488" actId="1076"/>
          <ac:spMkLst>
            <pc:docMk/>
            <pc:sldMk cId="2999822835" sldId="272"/>
            <ac:spMk id="80" creationId="{F230349E-008B-40C3-886D-7110DE3356E8}"/>
          </ac:spMkLst>
        </pc:spChg>
        <pc:spChg chg="add mod">
          <ac:chgData name="Coulstock James" userId="090e1edc-fc82-41e0-bc34-41e5a375aa98" providerId="ADAL" clId="{809F73D9-32FB-4071-8E9F-58DB755B1900}" dt="2020-05-16T13:38:32.089" v="3488" actId="1076"/>
          <ac:spMkLst>
            <pc:docMk/>
            <pc:sldMk cId="2999822835" sldId="272"/>
            <ac:spMk id="81" creationId="{3DF2E746-2E9A-4988-AB59-A20B1CD4FC0C}"/>
          </ac:spMkLst>
        </pc:spChg>
        <pc:spChg chg="add mod">
          <ac:chgData name="Coulstock James" userId="090e1edc-fc82-41e0-bc34-41e5a375aa98" providerId="ADAL" clId="{809F73D9-32FB-4071-8E9F-58DB755B1900}" dt="2020-05-16T13:38:32.089" v="3488" actId="1076"/>
          <ac:spMkLst>
            <pc:docMk/>
            <pc:sldMk cId="2999822835" sldId="272"/>
            <ac:spMk id="82" creationId="{C7557E0E-5A29-4252-8201-EDA8EA5FA335}"/>
          </ac:spMkLst>
        </pc:spChg>
        <pc:spChg chg="add mod">
          <ac:chgData name="Coulstock James" userId="090e1edc-fc82-41e0-bc34-41e5a375aa98" providerId="ADAL" clId="{809F73D9-32FB-4071-8E9F-58DB755B1900}" dt="2020-05-16T13:38:32.089" v="3488" actId="1076"/>
          <ac:spMkLst>
            <pc:docMk/>
            <pc:sldMk cId="2999822835" sldId="272"/>
            <ac:spMk id="85" creationId="{D64C919B-A0E7-4E25-B811-C114DAA39A16}"/>
          </ac:spMkLst>
        </pc:spChg>
        <pc:spChg chg="add mod ord">
          <ac:chgData name="Coulstock James" userId="090e1edc-fc82-41e0-bc34-41e5a375aa98" providerId="ADAL" clId="{809F73D9-32FB-4071-8E9F-58DB755B1900}" dt="2020-05-16T13:38:32.089" v="3488" actId="1076"/>
          <ac:spMkLst>
            <pc:docMk/>
            <pc:sldMk cId="2999822835" sldId="272"/>
            <ac:spMk id="87" creationId="{E2AA4A81-1092-4CC6-81E2-6106A8E924B2}"/>
          </ac:spMkLst>
        </pc:spChg>
        <pc:spChg chg="add mod">
          <ac:chgData name="Coulstock James" userId="090e1edc-fc82-41e0-bc34-41e5a375aa98" providerId="ADAL" clId="{809F73D9-32FB-4071-8E9F-58DB755B1900}" dt="2020-05-16T13:38:32.089" v="3488" actId="1076"/>
          <ac:spMkLst>
            <pc:docMk/>
            <pc:sldMk cId="2999822835" sldId="272"/>
            <ac:spMk id="88" creationId="{C9CA47FE-2516-4E89-8B04-F57E7F22DC0F}"/>
          </ac:spMkLst>
        </pc:spChg>
        <pc:spChg chg="add mod">
          <ac:chgData name="Coulstock James" userId="090e1edc-fc82-41e0-bc34-41e5a375aa98" providerId="ADAL" clId="{809F73D9-32FB-4071-8E9F-58DB755B1900}" dt="2020-05-16T13:38:32.089" v="3488" actId="1076"/>
          <ac:spMkLst>
            <pc:docMk/>
            <pc:sldMk cId="2999822835" sldId="272"/>
            <ac:spMk id="89" creationId="{8E3BE75B-6931-483D-BBA9-5F3174D78CCE}"/>
          </ac:spMkLst>
        </pc:spChg>
        <pc:spChg chg="add mod">
          <ac:chgData name="Coulstock James" userId="090e1edc-fc82-41e0-bc34-41e5a375aa98" providerId="ADAL" clId="{809F73D9-32FB-4071-8E9F-58DB755B1900}" dt="2020-05-16T13:38:32.089" v="3488" actId="1076"/>
          <ac:spMkLst>
            <pc:docMk/>
            <pc:sldMk cId="2999822835" sldId="272"/>
            <ac:spMk id="90" creationId="{E0C46D75-666F-41A1-8ED4-22C19735E7C9}"/>
          </ac:spMkLst>
        </pc:spChg>
        <pc:spChg chg="add mod">
          <ac:chgData name="Coulstock James" userId="090e1edc-fc82-41e0-bc34-41e5a375aa98" providerId="ADAL" clId="{809F73D9-32FB-4071-8E9F-58DB755B1900}" dt="2020-05-16T13:38:32.089" v="3488" actId="1076"/>
          <ac:spMkLst>
            <pc:docMk/>
            <pc:sldMk cId="2999822835" sldId="272"/>
            <ac:spMk id="94" creationId="{BF575194-1920-499E-976D-498AA336DFEC}"/>
          </ac:spMkLst>
        </pc:spChg>
        <pc:spChg chg="add mod">
          <ac:chgData name="Coulstock James" userId="090e1edc-fc82-41e0-bc34-41e5a375aa98" providerId="ADAL" clId="{809F73D9-32FB-4071-8E9F-58DB755B1900}" dt="2020-05-16T13:38:32.089" v="3488" actId="1076"/>
          <ac:spMkLst>
            <pc:docMk/>
            <pc:sldMk cId="2999822835" sldId="272"/>
            <ac:spMk id="110" creationId="{162927D0-A1CC-41D8-B108-367B4B1A66FF}"/>
          </ac:spMkLst>
        </pc:spChg>
        <pc:spChg chg="add mod">
          <ac:chgData name="Coulstock James" userId="090e1edc-fc82-41e0-bc34-41e5a375aa98" providerId="ADAL" clId="{809F73D9-32FB-4071-8E9F-58DB755B1900}" dt="2020-05-16T13:38:32.089" v="3488" actId="1076"/>
          <ac:spMkLst>
            <pc:docMk/>
            <pc:sldMk cId="2999822835" sldId="272"/>
            <ac:spMk id="111" creationId="{69DE443F-134A-47F8-825B-340E0CE9EF2B}"/>
          </ac:spMkLst>
        </pc:spChg>
        <pc:spChg chg="add mod">
          <ac:chgData name="Coulstock James" userId="090e1edc-fc82-41e0-bc34-41e5a375aa98" providerId="ADAL" clId="{809F73D9-32FB-4071-8E9F-58DB755B1900}" dt="2020-05-16T13:38:32.089" v="3488" actId="1076"/>
          <ac:spMkLst>
            <pc:docMk/>
            <pc:sldMk cId="2999822835" sldId="272"/>
            <ac:spMk id="112" creationId="{13724ADF-B801-4553-8F3B-4B3897B64027}"/>
          </ac:spMkLst>
        </pc:spChg>
        <pc:grpChg chg="add del mod">
          <ac:chgData name="Coulstock James" userId="090e1edc-fc82-41e0-bc34-41e5a375aa98" providerId="ADAL" clId="{809F73D9-32FB-4071-8E9F-58DB755B1900}" dt="2020-05-16T11:59:46.990" v="1807" actId="165"/>
          <ac:grpSpMkLst>
            <pc:docMk/>
            <pc:sldMk cId="2999822835" sldId="272"/>
            <ac:grpSpMk id="27" creationId="{0B3E9002-4A66-4F36-B93D-543FD0581A93}"/>
          </ac:grpSpMkLst>
        </pc:grpChg>
        <pc:grpChg chg="add mod">
          <ac:chgData name="Coulstock James" userId="090e1edc-fc82-41e0-bc34-41e5a375aa98" providerId="ADAL" clId="{809F73D9-32FB-4071-8E9F-58DB755B1900}" dt="2020-05-16T13:38:32.089" v="3488" actId="1076"/>
          <ac:grpSpMkLst>
            <pc:docMk/>
            <pc:sldMk cId="2999822835" sldId="272"/>
            <ac:grpSpMk id="93" creationId="{D0852046-D3F6-4777-9F14-C043E93FCBA4}"/>
          </ac:grpSpMkLst>
        </pc:grpChg>
        <pc:grpChg chg="add del mod">
          <ac:chgData name="Coulstock James" userId="090e1edc-fc82-41e0-bc34-41e5a375aa98" providerId="ADAL" clId="{809F73D9-32FB-4071-8E9F-58DB755B1900}" dt="2020-05-16T13:28:35.639" v="3440" actId="165"/>
          <ac:grpSpMkLst>
            <pc:docMk/>
            <pc:sldMk cId="2999822835" sldId="272"/>
            <ac:grpSpMk id="95" creationId="{E9D46DB6-7DE9-4E3F-A67B-DD3A423E2C4A}"/>
          </ac:grpSpMkLst>
        </pc:grpChg>
        <pc:grpChg chg="add mod">
          <ac:chgData name="Coulstock James" userId="090e1edc-fc82-41e0-bc34-41e5a375aa98" providerId="ADAL" clId="{809F73D9-32FB-4071-8E9F-58DB755B1900}" dt="2020-05-16T13:38:32.089" v="3488" actId="1076"/>
          <ac:grpSpMkLst>
            <pc:docMk/>
            <pc:sldMk cId="2999822835" sldId="272"/>
            <ac:grpSpMk id="2048" creationId="{D05D7385-D2A4-4540-B789-8AC0158E15B2}"/>
          </ac:grpSpMkLst>
        </pc:grpChg>
        <pc:grpChg chg="add del mod">
          <ac:chgData name="Coulstock James" userId="090e1edc-fc82-41e0-bc34-41e5a375aa98" providerId="ADAL" clId="{809F73D9-32FB-4071-8E9F-58DB755B1900}" dt="2020-05-16T13:28:41.177" v="3441" actId="165"/>
          <ac:grpSpMkLst>
            <pc:docMk/>
            <pc:sldMk cId="2999822835" sldId="272"/>
            <ac:grpSpMk id="2049" creationId="{3A192CF7-C7E2-4291-A3F5-5FD3983FCA2E}"/>
          </ac:grpSpMkLst>
        </pc:grpChg>
        <pc:grpChg chg="add mod">
          <ac:chgData name="Coulstock James" userId="090e1edc-fc82-41e0-bc34-41e5a375aa98" providerId="ADAL" clId="{809F73D9-32FB-4071-8E9F-58DB755B1900}" dt="2020-05-16T13:38:32.089" v="3488" actId="1076"/>
          <ac:grpSpMkLst>
            <pc:docMk/>
            <pc:sldMk cId="2999822835" sldId="272"/>
            <ac:grpSpMk id="2051" creationId="{B27D8286-9BFF-46DC-B45C-E2DB82D81140}"/>
          </ac:grpSpMkLst>
        </pc:grpChg>
        <pc:grpChg chg="add mod">
          <ac:chgData name="Coulstock James" userId="090e1edc-fc82-41e0-bc34-41e5a375aa98" providerId="ADAL" clId="{809F73D9-32FB-4071-8E9F-58DB755B1900}" dt="2020-05-16T13:38:32.089" v="3488" actId="1076"/>
          <ac:grpSpMkLst>
            <pc:docMk/>
            <pc:sldMk cId="2999822835" sldId="272"/>
            <ac:grpSpMk id="2052" creationId="{5E3CA21C-54F6-40F3-B09C-1A2D7B3D19EF}"/>
          </ac:grpSpMkLst>
        </pc:grpChg>
        <pc:grpChg chg="add del mod">
          <ac:chgData name="Coulstock James" userId="090e1edc-fc82-41e0-bc34-41e5a375aa98" providerId="ADAL" clId="{809F73D9-32FB-4071-8E9F-58DB755B1900}" dt="2020-05-16T13:28:46.837" v="3442" actId="165"/>
          <ac:grpSpMkLst>
            <pc:docMk/>
            <pc:sldMk cId="2999822835" sldId="272"/>
            <ac:grpSpMk id="2053" creationId="{23C68F6B-72F2-4C89-8CD5-8EA12DA90DAC}"/>
          </ac:grpSpMkLst>
        </pc:grpChg>
        <pc:grpChg chg="add mod">
          <ac:chgData name="Coulstock James" userId="090e1edc-fc82-41e0-bc34-41e5a375aa98" providerId="ADAL" clId="{809F73D9-32FB-4071-8E9F-58DB755B1900}" dt="2020-05-16T13:38:32.089" v="3488" actId="1076"/>
          <ac:grpSpMkLst>
            <pc:docMk/>
            <pc:sldMk cId="2999822835" sldId="272"/>
            <ac:grpSpMk id="2054" creationId="{C364A591-9A84-49F1-99A2-D803B1E706FC}"/>
          </ac:grpSpMkLst>
        </pc:grpChg>
        <pc:grpChg chg="add mod">
          <ac:chgData name="Coulstock James" userId="090e1edc-fc82-41e0-bc34-41e5a375aa98" providerId="ADAL" clId="{809F73D9-32FB-4071-8E9F-58DB755B1900}" dt="2020-05-16T13:38:32.089" v="3488" actId="1076"/>
          <ac:grpSpMkLst>
            <pc:docMk/>
            <pc:sldMk cId="2999822835" sldId="272"/>
            <ac:grpSpMk id="2055" creationId="{B82FF794-961E-4C09-AC43-D938173B6EF8}"/>
          </ac:grpSpMkLst>
        </pc:grpChg>
        <pc:grpChg chg="add mod">
          <ac:chgData name="Coulstock James" userId="090e1edc-fc82-41e0-bc34-41e5a375aa98" providerId="ADAL" clId="{809F73D9-32FB-4071-8E9F-58DB755B1900}" dt="2020-05-16T13:38:32.089" v="3488" actId="1076"/>
          <ac:grpSpMkLst>
            <pc:docMk/>
            <pc:sldMk cId="2999822835" sldId="272"/>
            <ac:grpSpMk id="2056" creationId="{DF1D496E-73F5-4099-ACD6-C87D602EE0FE}"/>
          </ac:grpSpMkLst>
        </pc:grpChg>
        <pc:grpChg chg="add mod">
          <ac:chgData name="Coulstock James" userId="090e1edc-fc82-41e0-bc34-41e5a375aa98" providerId="ADAL" clId="{809F73D9-32FB-4071-8E9F-58DB755B1900}" dt="2020-05-16T13:38:32.089" v="3488" actId="1076"/>
          <ac:grpSpMkLst>
            <pc:docMk/>
            <pc:sldMk cId="2999822835" sldId="272"/>
            <ac:grpSpMk id="2057" creationId="{F91EA499-5C5F-4623-A565-A68D6C8B141D}"/>
          </ac:grpSpMkLst>
        </pc:grpChg>
        <pc:grpChg chg="add mod">
          <ac:chgData name="Coulstock James" userId="090e1edc-fc82-41e0-bc34-41e5a375aa98" providerId="ADAL" clId="{809F73D9-32FB-4071-8E9F-58DB755B1900}" dt="2020-05-16T13:38:32.089" v="3488" actId="1076"/>
          <ac:grpSpMkLst>
            <pc:docMk/>
            <pc:sldMk cId="2999822835" sldId="272"/>
            <ac:grpSpMk id="2058" creationId="{6800BEE5-39B4-4F60-B5AC-57289EA52A2A}"/>
          </ac:grpSpMkLst>
        </pc:grpChg>
        <pc:grpChg chg="add mod">
          <ac:chgData name="Coulstock James" userId="090e1edc-fc82-41e0-bc34-41e5a375aa98" providerId="ADAL" clId="{809F73D9-32FB-4071-8E9F-58DB755B1900}" dt="2020-05-16T13:38:32.089" v="3488" actId="1076"/>
          <ac:grpSpMkLst>
            <pc:docMk/>
            <pc:sldMk cId="2999822835" sldId="272"/>
            <ac:grpSpMk id="2059" creationId="{AD0F6A38-0D5D-4759-A287-32FDD56D2077}"/>
          </ac:grpSpMkLst>
        </pc:grpChg>
        <pc:grpChg chg="add mod">
          <ac:chgData name="Coulstock James" userId="090e1edc-fc82-41e0-bc34-41e5a375aa98" providerId="ADAL" clId="{809F73D9-32FB-4071-8E9F-58DB755B1900}" dt="2020-05-16T13:38:32.089" v="3488" actId="1076"/>
          <ac:grpSpMkLst>
            <pc:docMk/>
            <pc:sldMk cId="2999822835" sldId="272"/>
            <ac:grpSpMk id="2060" creationId="{358EBD81-0CEB-4230-BD4C-9F29875CFD0B}"/>
          </ac:grpSpMkLst>
        </pc:grpChg>
        <pc:grpChg chg="add mod">
          <ac:chgData name="Coulstock James" userId="090e1edc-fc82-41e0-bc34-41e5a375aa98" providerId="ADAL" clId="{809F73D9-32FB-4071-8E9F-58DB755B1900}" dt="2020-05-16T13:38:32.089" v="3488" actId="1076"/>
          <ac:grpSpMkLst>
            <pc:docMk/>
            <pc:sldMk cId="2999822835" sldId="272"/>
            <ac:grpSpMk id="2061" creationId="{CA04A680-FECF-448B-BC69-9A8293A72F39}"/>
          </ac:grpSpMkLst>
        </pc:grpChg>
        <pc:picChg chg="add mod">
          <ac:chgData name="Coulstock James" userId="090e1edc-fc82-41e0-bc34-41e5a375aa98" providerId="ADAL" clId="{809F73D9-32FB-4071-8E9F-58DB755B1900}" dt="2020-05-16T13:38:32.089" v="3488" actId="1076"/>
          <ac:picMkLst>
            <pc:docMk/>
            <pc:sldMk cId="2999822835" sldId="272"/>
            <ac:picMk id="19" creationId="{370C5916-1211-484B-AD5F-B850BEDF23A4}"/>
          </ac:picMkLst>
        </pc:picChg>
        <pc:picChg chg="mod topLvl">
          <ac:chgData name="Coulstock James" userId="090e1edc-fc82-41e0-bc34-41e5a375aa98" providerId="ADAL" clId="{809F73D9-32FB-4071-8E9F-58DB755B1900}" dt="2020-05-16T13:38:32.089" v="3488" actId="1076"/>
          <ac:picMkLst>
            <pc:docMk/>
            <pc:sldMk cId="2999822835" sldId="272"/>
            <ac:picMk id="28" creationId="{A044201B-83EA-4928-B46C-8056A22D9EE7}"/>
          </ac:picMkLst>
        </pc:picChg>
        <pc:picChg chg="mod topLvl">
          <ac:chgData name="Coulstock James" userId="090e1edc-fc82-41e0-bc34-41e5a375aa98" providerId="ADAL" clId="{809F73D9-32FB-4071-8E9F-58DB755B1900}" dt="2020-05-16T13:38:32.089" v="3488" actId="1076"/>
          <ac:picMkLst>
            <pc:docMk/>
            <pc:sldMk cId="2999822835" sldId="272"/>
            <ac:picMk id="32" creationId="{7A1ACDBC-A3C7-4BC2-9F9A-8BEFCDDF1C21}"/>
          </ac:picMkLst>
        </pc:picChg>
        <pc:picChg chg="add mod">
          <ac:chgData name="Coulstock James" userId="090e1edc-fc82-41e0-bc34-41e5a375aa98" providerId="ADAL" clId="{809F73D9-32FB-4071-8E9F-58DB755B1900}" dt="2020-05-16T13:38:32.089" v="3488" actId="1076"/>
          <ac:picMkLst>
            <pc:docMk/>
            <pc:sldMk cId="2999822835" sldId="272"/>
            <ac:picMk id="2050" creationId="{67D9CF13-65B3-4D76-95DB-9BE84F628B5F}"/>
          </ac:picMkLst>
        </pc:picChg>
        <pc:cxnChg chg="add del mod">
          <ac:chgData name="Coulstock James" userId="090e1edc-fc82-41e0-bc34-41e5a375aa98" providerId="ADAL" clId="{809F73D9-32FB-4071-8E9F-58DB755B1900}" dt="2020-05-16T12:19:25.056" v="2145" actId="478"/>
          <ac:cxnSpMkLst>
            <pc:docMk/>
            <pc:sldMk cId="2999822835" sldId="272"/>
            <ac:cxnSpMk id="10" creationId="{64B3D04C-6B71-4EB6-A512-7BE501CDD5BA}"/>
          </ac:cxnSpMkLst>
        </pc:cxnChg>
        <pc:cxnChg chg="add mod">
          <ac:chgData name="Coulstock James" userId="090e1edc-fc82-41e0-bc34-41e5a375aa98" providerId="ADAL" clId="{809F73D9-32FB-4071-8E9F-58DB755B1900}" dt="2020-05-16T13:38:32.089" v="3488" actId="1076"/>
          <ac:cxnSpMkLst>
            <pc:docMk/>
            <pc:sldMk cId="2999822835" sldId="272"/>
            <ac:cxnSpMk id="11" creationId="{7BB843FA-A271-4FBB-89E5-C1FA88AA7A06}"/>
          </ac:cxnSpMkLst>
        </pc:cxnChg>
        <pc:cxnChg chg="add mod">
          <ac:chgData name="Coulstock James" userId="090e1edc-fc82-41e0-bc34-41e5a375aa98" providerId="ADAL" clId="{809F73D9-32FB-4071-8E9F-58DB755B1900}" dt="2020-05-16T13:38:32.089" v="3488" actId="1076"/>
          <ac:cxnSpMkLst>
            <pc:docMk/>
            <pc:sldMk cId="2999822835" sldId="272"/>
            <ac:cxnSpMk id="53" creationId="{BF192393-9A5C-43F8-B000-BEC5DAC7F69F}"/>
          </ac:cxnSpMkLst>
        </pc:cxnChg>
        <pc:cxnChg chg="add mod">
          <ac:chgData name="Coulstock James" userId="090e1edc-fc82-41e0-bc34-41e5a375aa98" providerId="ADAL" clId="{809F73D9-32FB-4071-8E9F-58DB755B1900}" dt="2020-05-16T13:38:32.089" v="3488" actId="1076"/>
          <ac:cxnSpMkLst>
            <pc:docMk/>
            <pc:sldMk cId="2999822835" sldId="272"/>
            <ac:cxnSpMk id="70" creationId="{A008CBA3-51F2-4487-81FB-805EBC0897D6}"/>
          </ac:cxnSpMkLst>
        </pc:cxnChg>
        <pc:cxnChg chg="add mod">
          <ac:chgData name="Coulstock James" userId="090e1edc-fc82-41e0-bc34-41e5a375aa98" providerId="ADAL" clId="{809F73D9-32FB-4071-8E9F-58DB755B1900}" dt="2020-05-16T13:38:32.089" v="3488" actId="1076"/>
          <ac:cxnSpMkLst>
            <pc:docMk/>
            <pc:sldMk cId="2999822835" sldId="272"/>
            <ac:cxnSpMk id="84" creationId="{D7756F9D-FC77-4130-957F-BB77DBAF8748}"/>
          </ac:cxnSpMkLst>
        </pc:cxnChg>
        <pc:cxnChg chg="add mod">
          <ac:chgData name="Coulstock James" userId="090e1edc-fc82-41e0-bc34-41e5a375aa98" providerId="ADAL" clId="{809F73D9-32FB-4071-8E9F-58DB755B1900}" dt="2020-05-16T13:38:32.089" v="3488" actId="1076"/>
          <ac:cxnSpMkLst>
            <pc:docMk/>
            <pc:sldMk cId="2999822835" sldId="272"/>
            <ac:cxnSpMk id="91" creationId="{0DF37A1F-262E-4588-8617-E384B9EDF06A}"/>
          </ac:cxnSpMkLst>
        </pc:cxnChg>
      </pc:sldChg>
      <pc:sldChg chg="addSp delSp modSp new mod modAnim">
        <pc:chgData name="Coulstock James" userId="090e1edc-fc82-41e0-bc34-41e5a375aa98" providerId="ADAL" clId="{809F73D9-32FB-4071-8E9F-58DB755B1900}" dt="2020-05-16T13:59:27.371" v="3839" actId="207"/>
        <pc:sldMkLst>
          <pc:docMk/>
          <pc:sldMk cId="828836418" sldId="273"/>
        </pc:sldMkLst>
        <pc:spChg chg="mod">
          <ac:chgData name="Coulstock James" userId="090e1edc-fc82-41e0-bc34-41e5a375aa98" providerId="ADAL" clId="{809F73D9-32FB-4071-8E9F-58DB755B1900}" dt="2020-05-16T13:47:24.295" v="3538" actId="113"/>
          <ac:spMkLst>
            <pc:docMk/>
            <pc:sldMk cId="828836418" sldId="273"/>
            <ac:spMk id="2" creationId="{13719C78-D131-41D1-8D40-643AEBD28240}"/>
          </ac:spMkLst>
        </pc:spChg>
        <pc:spChg chg="del">
          <ac:chgData name="Coulstock James" userId="090e1edc-fc82-41e0-bc34-41e5a375aa98" providerId="ADAL" clId="{809F73D9-32FB-4071-8E9F-58DB755B1900}" dt="2020-05-16T13:47:18.320" v="3535" actId="478"/>
          <ac:spMkLst>
            <pc:docMk/>
            <pc:sldMk cId="828836418" sldId="273"/>
            <ac:spMk id="3" creationId="{4D302A7F-88BC-4F78-A871-02E8CBF7BD3E}"/>
          </ac:spMkLst>
        </pc:spChg>
        <pc:spChg chg="add mod">
          <ac:chgData name="Coulstock James" userId="090e1edc-fc82-41e0-bc34-41e5a375aa98" providerId="ADAL" clId="{809F73D9-32FB-4071-8E9F-58DB755B1900}" dt="2020-05-16T13:59:27.371" v="3839" actId="207"/>
          <ac:spMkLst>
            <pc:docMk/>
            <pc:sldMk cId="828836418" sldId="273"/>
            <ac:spMk id="4" creationId="{5D65D17A-BD07-4047-B43B-3E337BEACCB5}"/>
          </ac:spMkLst>
        </pc:spChg>
        <pc:picChg chg="add mod modCrop">
          <ac:chgData name="Coulstock James" userId="090e1edc-fc82-41e0-bc34-41e5a375aa98" providerId="ADAL" clId="{809F73D9-32FB-4071-8E9F-58DB755B1900}" dt="2020-05-16T13:59:19.760" v="3838" actId="1076"/>
          <ac:picMkLst>
            <pc:docMk/>
            <pc:sldMk cId="828836418" sldId="273"/>
            <ac:picMk id="5" creationId="{1F95FEA4-5B88-470D-A516-03D13D186129}"/>
          </ac:picMkLst>
        </pc:picChg>
        <pc:picChg chg="add mod">
          <ac:chgData name="Coulstock James" userId="090e1edc-fc82-41e0-bc34-41e5a375aa98" providerId="ADAL" clId="{809F73D9-32FB-4071-8E9F-58DB755B1900}" dt="2020-05-16T13:53:07.540" v="3829" actId="14100"/>
          <ac:picMkLst>
            <pc:docMk/>
            <pc:sldMk cId="828836418" sldId="273"/>
            <ac:picMk id="3074" creationId="{E63B6643-C26E-4CB8-83CE-781082F6BDBF}"/>
          </ac:picMkLst>
        </pc:picChg>
      </pc:sldChg>
      <pc:sldChg chg="addSp delSp modSp new mod modAnim">
        <pc:chgData name="Coulstock James" userId="090e1edc-fc82-41e0-bc34-41e5a375aa98" providerId="ADAL" clId="{809F73D9-32FB-4071-8E9F-58DB755B1900}" dt="2020-05-16T14:22:51.348" v="4041" actId="1076"/>
        <pc:sldMkLst>
          <pc:docMk/>
          <pc:sldMk cId="3604394261" sldId="274"/>
        </pc:sldMkLst>
        <pc:spChg chg="mod">
          <ac:chgData name="Coulstock James" userId="090e1edc-fc82-41e0-bc34-41e5a375aa98" providerId="ADAL" clId="{809F73D9-32FB-4071-8E9F-58DB755B1900}" dt="2020-05-16T14:00:03.613" v="3860" actId="20577"/>
          <ac:spMkLst>
            <pc:docMk/>
            <pc:sldMk cId="3604394261" sldId="274"/>
            <ac:spMk id="2" creationId="{9A9D8B57-5E2E-4481-B619-212F2129C926}"/>
          </ac:spMkLst>
        </pc:spChg>
        <pc:spChg chg="del">
          <ac:chgData name="Coulstock James" userId="090e1edc-fc82-41e0-bc34-41e5a375aa98" providerId="ADAL" clId="{809F73D9-32FB-4071-8E9F-58DB755B1900}" dt="2020-05-16T14:00:06.688" v="3861" actId="478"/>
          <ac:spMkLst>
            <pc:docMk/>
            <pc:sldMk cId="3604394261" sldId="274"/>
            <ac:spMk id="3" creationId="{8D228972-D5EA-41BC-8DFB-9780377736FA}"/>
          </ac:spMkLst>
        </pc:spChg>
        <pc:spChg chg="mod">
          <ac:chgData name="Coulstock James" userId="090e1edc-fc82-41e0-bc34-41e5a375aa98" providerId="ADAL" clId="{809F73D9-32FB-4071-8E9F-58DB755B1900}" dt="2020-05-16T14:21:55.653" v="4034" actId="1076"/>
          <ac:spMkLst>
            <pc:docMk/>
            <pc:sldMk cId="3604394261" sldId="274"/>
            <ac:spMk id="5" creationId="{7939901A-BDB2-496E-9E1D-221B93C298DB}"/>
          </ac:spMkLst>
        </pc:spChg>
        <pc:spChg chg="mod">
          <ac:chgData name="Coulstock James" userId="090e1edc-fc82-41e0-bc34-41e5a375aa98" providerId="ADAL" clId="{809F73D9-32FB-4071-8E9F-58DB755B1900}" dt="2020-05-16T14:21:55.653" v="4034" actId="1076"/>
          <ac:spMkLst>
            <pc:docMk/>
            <pc:sldMk cId="3604394261" sldId="274"/>
            <ac:spMk id="7" creationId="{9310AC5C-7158-49C9-B17D-AE9E2AE0A071}"/>
          </ac:spMkLst>
        </pc:spChg>
        <pc:spChg chg="mod">
          <ac:chgData name="Coulstock James" userId="090e1edc-fc82-41e0-bc34-41e5a375aa98" providerId="ADAL" clId="{809F73D9-32FB-4071-8E9F-58DB755B1900}" dt="2020-05-16T14:21:55.653" v="4034" actId="1076"/>
          <ac:spMkLst>
            <pc:docMk/>
            <pc:sldMk cId="3604394261" sldId="274"/>
            <ac:spMk id="8" creationId="{2FF189F6-B073-471A-BB44-7CA3047CFCB3}"/>
          </ac:spMkLst>
        </pc:spChg>
        <pc:spChg chg="mod">
          <ac:chgData name="Coulstock James" userId="090e1edc-fc82-41e0-bc34-41e5a375aa98" providerId="ADAL" clId="{809F73D9-32FB-4071-8E9F-58DB755B1900}" dt="2020-05-16T14:15:10.915" v="4004" actId="1582"/>
          <ac:spMkLst>
            <pc:docMk/>
            <pc:sldMk cId="3604394261" sldId="274"/>
            <ac:spMk id="10" creationId="{E45702A3-803D-4DA1-B276-6ECA221F1F11}"/>
          </ac:spMkLst>
        </pc:spChg>
        <pc:spChg chg="mod">
          <ac:chgData name="Coulstock James" userId="090e1edc-fc82-41e0-bc34-41e5a375aa98" providerId="ADAL" clId="{809F73D9-32FB-4071-8E9F-58DB755B1900}" dt="2020-05-16T14:15:16.545" v="4005" actId="1582"/>
          <ac:spMkLst>
            <pc:docMk/>
            <pc:sldMk cId="3604394261" sldId="274"/>
            <ac:spMk id="11" creationId="{14BED05D-7218-4215-A058-E80547481468}"/>
          </ac:spMkLst>
        </pc:spChg>
        <pc:spChg chg="mod">
          <ac:chgData name="Coulstock James" userId="090e1edc-fc82-41e0-bc34-41e5a375aa98" providerId="ADAL" clId="{809F73D9-32FB-4071-8E9F-58DB755B1900}" dt="2020-05-16T14:05:22.665" v="3894" actId="1076"/>
          <ac:spMkLst>
            <pc:docMk/>
            <pc:sldMk cId="3604394261" sldId="274"/>
            <ac:spMk id="14" creationId="{EAAABFE7-47E1-4B1A-9A4A-EABDC7B30550}"/>
          </ac:spMkLst>
        </pc:spChg>
        <pc:spChg chg="mod">
          <ac:chgData name="Coulstock James" userId="090e1edc-fc82-41e0-bc34-41e5a375aa98" providerId="ADAL" clId="{809F73D9-32FB-4071-8E9F-58DB755B1900}" dt="2020-05-16T14:05:22.665" v="3894" actId="1076"/>
          <ac:spMkLst>
            <pc:docMk/>
            <pc:sldMk cId="3604394261" sldId="274"/>
            <ac:spMk id="15" creationId="{490C179D-6D50-49B3-B5D6-B4123A08A445}"/>
          </ac:spMkLst>
        </pc:spChg>
        <pc:spChg chg="mod">
          <ac:chgData name="Coulstock James" userId="090e1edc-fc82-41e0-bc34-41e5a375aa98" providerId="ADAL" clId="{809F73D9-32FB-4071-8E9F-58DB755B1900}" dt="2020-05-16T14:05:43.318" v="3903" actId="403"/>
          <ac:spMkLst>
            <pc:docMk/>
            <pc:sldMk cId="3604394261" sldId="274"/>
            <ac:spMk id="16" creationId="{65864CB5-43FC-472D-AE5D-61575E071EBB}"/>
          </ac:spMkLst>
        </pc:spChg>
        <pc:spChg chg="mod topLvl">
          <ac:chgData name="Coulstock James" userId="090e1edc-fc82-41e0-bc34-41e5a375aa98" providerId="ADAL" clId="{809F73D9-32FB-4071-8E9F-58DB755B1900}" dt="2020-05-16T14:21:56.023" v="4035" actId="1076"/>
          <ac:spMkLst>
            <pc:docMk/>
            <pc:sldMk cId="3604394261" sldId="274"/>
            <ac:spMk id="18" creationId="{68D71A19-2F19-4978-8F06-246D59F34455}"/>
          </ac:spMkLst>
        </pc:spChg>
        <pc:spChg chg="mod topLvl">
          <ac:chgData name="Coulstock James" userId="090e1edc-fc82-41e0-bc34-41e5a375aa98" providerId="ADAL" clId="{809F73D9-32FB-4071-8E9F-58DB755B1900}" dt="2020-05-16T14:21:56.023" v="4035" actId="1076"/>
          <ac:spMkLst>
            <pc:docMk/>
            <pc:sldMk cId="3604394261" sldId="274"/>
            <ac:spMk id="20" creationId="{1A5ECE60-94A7-4185-B298-F8A9F7B1D059}"/>
          </ac:spMkLst>
        </pc:spChg>
        <pc:spChg chg="mod topLvl">
          <ac:chgData name="Coulstock James" userId="090e1edc-fc82-41e0-bc34-41e5a375aa98" providerId="ADAL" clId="{809F73D9-32FB-4071-8E9F-58DB755B1900}" dt="2020-05-16T14:21:56.023" v="4035" actId="1076"/>
          <ac:spMkLst>
            <pc:docMk/>
            <pc:sldMk cId="3604394261" sldId="274"/>
            <ac:spMk id="21" creationId="{79E0BBD9-1872-405B-9998-40EE4F3A76E6}"/>
          </ac:spMkLst>
        </pc:spChg>
        <pc:spChg chg="mod topLvl">
          <ac:chgData name="Coulstock James" userId="090e1edc-fc82-41e0-bc34-41e5a375aa98" providerId="ADAL" clId="{809F73D9-32FB-4071-8E9F-58DB755B1900}" dt="2020-05-16T14:16:10.175" v="4014" actId="164"/>
          <ac:spMkLst>
            <pc:docMk/>
            <pc:sldMk cId="3604394261" sldId="274"/>
            <ac:spMk id="23" creationId="{58CC123F-EE73-4037-8FC4-6DDB1B31A95E}"/>
          </ac:spMkLst>
        </pc:spChg>
        <pc:spChg chg="mod topLvl">
          <ac:chgData name="Coulstock James" userId="090e1edc-fc82-41e0-bc34-41e5a375aa98" providerId="ADAL" clId="{809F73D9-32FB-4071-8E9F-58DB755B1900}" dt="2020-05-16T14:16:10.175" v="4014" actId="164"/>
          <ac:spMkLst>
            <pc:docMk/>
            <pc:sldMk cId="3604394261" sldId="274"/>
            <ac:spMk id="24" creationId="{5CAFD225-93CF-4339-9EA5-03841CA1BF4D}"/>
          </ac:spMkLst>
        </pc:spChg>
        <pc:spChg chg="mod topLvl">
          <ac:chgData name="Coulstock James" userId="090e1edc-fc82-41e0-bc34-41e5a375aa98" providerId="ADAL" clId="{809F73D9-32FB-4071-8E9F-58DB755B1900}" dt="2020-05-16T14:16:10.175" v="4014" actId="164"/>
          <ac:spMkLst>
            <pc:docMk/>
            <pc:sldMk cId="3604394261" sldId="274"/>
            <ac:spMk id="27" creationId="{70992EC1-00A7-4E94-BDF4-6BFCA12D5FE7}"/>
          </ac:spMkLst>
        </pc:spChg>
        <pc:spChg chg="mod topLvl">
          <ac:chgData name="Coulstock James" userId="090e1edc-fc82-41e0-bc34-41e5a375aa98" providerId="ADAL" clId="{809F73D9-32FB-4071-8E9F-58DB755B1900}" dt="2020-05-16T14:16:10.175" v="4014" actId="164"/>
          <ac:spMkLst>
            <pc:docMk/>
            <pc:sldMk cId="3604394261" sldId="274"/>
            <ac:spMk id="28" creationId="{E1A8B93D-E6F4-43F4-8BEA-7EA2664BD57A}"/>
          </ac:spMkLst>
        </pc:spChg>
        <pc:spChg chg="mod topLvl">
          <ac:chgData name="Coulstock James" userId="090e1edc-fc82-41e0-bc34-41e5a375aa98" providerId="ADAL" clId="{809F73D9-32FB-4071-8E9F-58DB755B1900}" dt="2020-05-16T14:16:10.175" v="4014" actId="164"/>
          <ac:spMkLst>
            <pc:docMk/>
            <pc:sldMk cId="3604394261" sldId="274"/>
            <ac:spMk id="29" creationId="{EF1B6D0D-367D-4078-90A8-7DAD1DBDB48A}"/>
          </ac:spMkLst>
        </pc:spChg>
        <pc:spChg chg="mod">
          <ac:chgData name="Coulstock James" userId="090e1edc-fc82-41e0-bc34-41e5a375aa98" providerId="ADAL" clId="{809F73D9-32FB-4071-8E9F-58DB755B1900}" dt="2020-05-16T14:22:51.348" v="4041" actId="1076"/>
          <ac:spMkLst>
            <pc:docMk/>
            <pc:sldMk cId="3604394261" sldId="274"/>
            <ac:spMk id="36" creationId="{5FA00AFF-E5E1-4303-976A-010CC63037BE}"/>
          </ac:spMkLst>
        </pc:spChg>
        <pc:spChg chg="mod">
          <ac:chgData name="Coulstock James" userId="090e1edc-fc82-41e0-bc34-41e5a375aa98" providerId="ADAL" clId="{809F73D9-32FB-4071-8E9F-58DB755B1900}" dt="2020-05-16T14:22:51.348" v="4041" actId="1076"/>
          <ac:spMkLst>
            <pc:docMk/>
            <pc:sldMk cId="3604394261" sldId="274"/>
            <ac:spMk id="37" creationId="{83CD4582-5354-493C-9078-33C9160BE8B6}"/>
          </ac:spMkLst>
        </pc:spChg>
        <pc:spChg chg="mod">
          <ac:chgData name="Coulstock James" userId="090e1edc-fc82-41e0-bc34-41e5a375aa98" providerId="ADAL" clId="{809F73D9-32FB-4071-8E9F-58DB755B1900}" dt="2020-05-16T14:22:51.348" v="4041" actId="1076"/>
          <ac:spMkLst>
            <pc:docMk/>
            <pc:sldMk cId="3604394261" sldId="274"/>
            <ac:spMk id="38" creationId="{2F136102-0216-4063-9539-6CC4328CDA60}"/>
          </ac:spMkLst>
        </pc:spChg>
        <pc:grpChg chg="add mod">
          <ac:chgData name="Coulstock James" userId="090e1edc-fc82-41e0-bc34-41e5a375aa98" providerId="ADAL" clId="{809F73D9-32FB-4071-8E9F-58DB755B1900}" dt="2020-05-16T14:21:55.653" v="4034" actId="1076"/>
          <ac:grpSpMkLst>
            <pc:docMk/>
            <pc:sldMk cId="3604394261" sldId="274"/>
            <ac:grpSpMk id="4" creationId="{D86C54E0-B6E8-4B54-9CEB-321FBF0C49BE}"/>
          </ac:grpSpMkLst>
        </pc:grpChg>
        <pc:grpChg chg="add mod">
          <ac:chgData name="Coulstock James" userId="090e1edc-fc82-41e0-bc34-41e5a375aa98" providerId="ADAL" clId="{809F73D9-32FB-4071-8E9F-58DB755B1900}" dt="2020-05-16T14:05:22.665" v="3894" actId="1076"/>
          <ac:grpSpMkLst>
            <pc:docMk/>
            <pc:sldMk cId="3604394261" sldId="274"/>
            <ac:grpSpMk id="9" creationId="{2826B5A1-8C61-4408-9629-1FB12C88F369}"/>
          </ac:grpSpMkLst>
        </pc:grpChg>
        <pc:grpChg chg="add del mod">
          <ac:chgData name="Coulstock James" userId="090e1edc-fc82-41e0-bc34-41e5a375aa98" providerId="ADAL" clId="{809F73D9-32FB-4071-8E9F-58DB755B1900}" dt="2020-05-16T14:14:16.220" v="3994" actId="165"/>
          <ac:grpSpMkLst>
            <pc:docMk/>
            <pc:sldMk cId="3604394261" sldId="274"/>
            <ac:grpSpMk id="17" creationId="{164A8664-5EB6-4266-ABC9-04398222D914}"/>
          </ac:grpSpMkLst>
        </pc:grpChg>
        <pc:grpChg chg="add del mod">
          <ac:chgData name="Coulstock James" userId="090e1edc-fc82-41e0-bc34-41e5a375aa98" providerId="ADAL" clId="{809F73D9-32FB-4071-8E9F-58DB755B1900}" dt="2020-05-16T14:13:51.747" v="3989" actId="165"/>
          <ac:grpSpMkLst>
            <pc:docMk/>
            <pc:sldMk cId="3604394261" sldId="274"/>
            <ac:grpSpMk id="22" creationId="{D2900925-9115-421E-BE94-54488EEDDAAF}"/>
          </ac:grpSpMkLst>
        </pc:grpChg>
        <pc:grpChg chg="add mod">
          <ac:chgData name="Coulstock James" userId="090e1edc-fc82-41e0-bc34-41e5a375aa98" providerId="ADAL" clId="{809F73D9-32FB-4071-8E9F-58DB755B1900}" dt="2020-05-16T14:16:10.175" v="4014" actId="164"/>
          <ac:grpSpMkLst>
            <pc:docMk/>
            <pc:sldMk cId="3604394261" sldId="274"/>
            <ac:grpSpMk id="33" creationId="{94D87A66-1DE5-4AD8-888A-C07ADF248415}"/>
          </ac:grpSpMkLst>
        </pc:grpChg>
        <pc:grpChg chg="add mod">
          <ac:chgData name="Coulstock James" userId="090e1edc-fc82-41e0-bc34-41e5a375aa98" providerId="ADAL" clId="{809F73D9-32FB-4071-8E9F-58DB755B1900}" dt="2020-05-16T14:21:56.023" v="4035" actId="1076"/>
          <ac:grpSpMkLst>
            <pc:docMk/>
            <pc:sldMk cId="3604394261" sldId="274"/>
            <ac:grpSpMk id="34" creationId="{5AC571D6-3974-4734-8A5F-A84C4E7EDCA3}"/>
          </ac:grpSpMkLst>
        </pc:grpChg>
        <pc:grpChg chg="add mod">
          <ac:chgData name="Coulstock James" userId="090e1edc-fc82-41e0-bc34-41e5a375aa98" providerId="ADAL" clId="{809F73D9-32FB-4071-8E9F-58DB755B1900}" dt="2020-05-16T14:22:51.348" v="4041" actId="1076"/>
          <ac:grpSpMkLst>
            <pc:docMk/>
            <pc:sldMk cId="3604394261" sldId="274"/>
            <ac:grpSpMk id="35" creationId="{300E3AC3-CF7E-40C8-BBB1-B71D58265293}"/>
          </ac:grpSpMkLst>
        </pc:grpChg>
        <pc:picChg chg="mod">
          <ac:chgData name="Coulstock James" userId="090e1edc-fc82-41e0-bc34-41e5a375aa98" providerId="ADAL" clId="{809F73D9-32FB-4071-8E9F-58DB755B1900}" dt="2020-05-16T14:21:55.653" v="4034" actId="1076"/>
          <ac:picMkLst>
            <pc:docMk/>
            <pc:sldMk cId="3604394261" sldId="274"/>
            <ac:picMk id="6" creationId="{B37836EC-996F-4F2C-9FC6-C065C58C2DA7}"/>
          </ac:picMkLst>
        </pc:picChg>
        <pc:picChg chg="mod">
          <ac:chgData name="Coulstock James" userId="090e1edc-fc82-41e0-bc34-41e5a375aa98" providerId="ADAL" clId="{809F73D9-32FB-4071-8E9F-58DB755B1900}" dt="2020-05-16T14:05:22.665" v="3894" actId="1076"/>
          <ac:picMkLst>
            <pc:docMk/>
            <pc:sldMk cId="3604394261" sldId="274"/>
            <ac:picMk id="12" creationId="{D362F358-657E-47EE-B1E2-126389EB4FC9}"/>
          </ac:picMkLst>
        </pc:picChg>
        <pc:picChg chg="mod">
          <ac:chgData name="Coulstock James" userId="090e1edc-fc82-41e0-bc34-41e5a375aa98" providerId="ADAL" clId="{809F73D9-32FB-4071-8E9F-58DB755B1900}" dt="2020-05-16T14:05:22.665" v="3894" actId="1076"/>
          <ac:picMkLst>
            <pc:docMk/>
            <pc:sldMk cId="3604394261" sldId="274"/>
            <ac:picMk id="13" creationId="{F66C88A2-514A-4A70-BE94-8EF194AC622A}"/>
          </ac:picMkLst>
        </pc:picChg>
        <pc:picChg chg="del mod topLvl">
          <ac:chgData name="Coulstock James" userId="090e1edc-fc82-41e0-bc34-41e5a375aa98" providerId="ADAL" clId="{809F73D9-32FB-4071-8E9F-58DB755B1900}" dt="2020-05-16T14:14:18.278" v="3995" actId="478"/>
          <ac:picMkLst>
            <pc:docMk/>
            <pc:sldMk cId="3604394261" sldId="274"/>
            <ac:picMk id="19" creationId="{2FD26BF4-76AF-45ED-896D-2C472EA5E94A}"/>
          </ac:picMkLst>
        </pc:picChg>
        <pc:picChg chg="del mod topLvl">
          <ac:chgData name="Coulstock James" userId="090e1edc-fc82-41e0-bc34-41e5a375aa98" providerId="ADAL" clId="{809F73D9-32FB-4071-8E9F-58DB755B1900}" dt="2020-05-16T14:13:59.379" v="3990" actId="478"/>
          <ac:picMkLst>
            <pc:docMk/>
            <pc:sldMk cId="3604394261" sldId="274"/>
            <ac:picMk id="25" creationId="{6031EE85-58F2-4BBA-8956-B3ECD76ED3E7}"/>
          </ac:picMkLst>
        </pc:picChg>
        <pc:picChg chg="del mod topLvl">
          <ac:chgData name="Coulstock James" userId="090e1edc-fc82-41e0-bc34-41e5a375aa98" providerId="ADAL" clId="{809F73D9-32FB-4071-8E9F-58DB755B1900}" dt="2020-05-16T14:14:07.337" v="3992" actId="478"/>
          <ac:picMkLst>
            <pc:docMk/>
            <pc:sldMk cId="3604394261" sldId="274"/>
            <ac:picMk id="26" creationId="{9D439438-CFD3-4A90-9A8B-BEEB225F5ED0}"/>
          </ac:picMkLst>
        </pc:picChg>
        <pc:picChg chg="add mod modCrop">
          <ac:chgData name="Coulstock James" userId="090e1edc-fc82-41e0-bc34-41e5a375aa98" providerId="ADAL" clId="{809F73D9-32FB-4071-8E9F-58DB755B1900}" dt="2020-05-16T14:16:10.175" v="4014" actId="164"/>
          <ac:picMkLst>
            <pc:docMk/>
            <pc:sldMk cId="3604394261" sldId="274"/>
            <ac:picMk id="30" creationId="{A995E2E0-7967-4CBA-972A-0183EBF843F3}"/>
          </ac:picMkLst>
        </pc:picChg>
        <pc:picChg chg="add mod modCrop">
          <ac:chgData name="Coulstock James" userId="090e1edc-fc82-41e0-bc34-41e5a375aa98" providerId="ADAL" clId="{809F73D9-32FB-4071-8E9F-58DB755B1900}" dt="2020-05-16T14:16:10.175" v="4014" actId="164"/>
          <ac:picMkLst>
            <pc:docMk/>
            <pc:sldMk cId="3604394261" sldId="274"/>
            <ac:picMk id="31" creationId="{60044E24-5ECF-4EB7-A25F-6EEE9767098B}"/>
          </ac:picMkLst>
        </pc:picChg>
        <pc:picChg chg="add mod modCrop">
          <ac:chgData name="Coulstock James" userId="090e1edc-fc82-41e0-bc34-41e5a375aa98" providerId="ADAL" clId="{809F73D9-32FB-4071-8E9F-58DB755B1900}" dt="2020-05-16T14:21:56.023" v="4035" actId="1076"/>
          <ac:picMkLst>
            <pc:docMk/>
            <pc:sldMk cId="3604394261" sldId="274"/>
            <ac:picMk id="32" creationId="{CE77FD6E-DC61-4345-91EE-FCE64DDAB236}"/>
          </ac:picMkLst>
        </pc:picChg>
        <pc:picChg chg="mod">
          <ac:chgData name="Coulstock James" userId="090e1edc-fc82-41e0-bc34-41e5a375aa98" providerId="ADAL" clId="{809F73D9-32FB-4071-8E9F-58DB755B1900}" dt="2020-05-16T14:22:51.348" v="4041" actId="1076"/>
          <ac:picMkLst>
            <pc:docMk/>
            <pc:sldMk cId="3604394261" sldId="274"/>
            <ac:picMk id="39" creationId="{7E65090E-83D3-4E21-AD6E-FE48F504426A}"/>
          </ac:picMkLst>
        </pc:picChg>
      </pc:sldChg>
      <pc:sldChg chg="addSp delSp modSp new mod modAnim">
        <pc:chgData name="Coulstock James" userId="090e1edc-fc82-41e0-bc34-41e5a375aa98" providerId="ADAL" clId="{809F73D9-32FB-4071-8E9F-58DB755B1900}" dt="2020-05-16T14:38:29.978" v="4457" actId="20577"/>
        <pc:sldMkLst>
          <pc:docMk/>
          <pc:sldMk cId="3219111114" sldId="275"/>
        </pc:sldMkLst>
        <pc:spChg chg="mod">
          <ac:chgData name="Coulstock James" userId="090e1edc-fc82-41e0-bc34-41e5a375aa98" providerId="ADAL" clId="{809F73D9-32FB-4071-8E9F-58DB755B1900}" dt="2020-05-16T14:23:40.496" v="4075" actId="20577"/>
          <ac:spMkLst>
            <pc:docMk/>
            <pc:sldMk cId="3219111114" sldId="275"/>
            <ac:spMk id="2" creationId="{A2754B3E-FB61-4B5A-860D-EEFCB3CC6064}"/>
          </ac:spMkLst>
        </pc:spChg>
        <pc:spChg chg="del">
          <ac:chgData name="Coulstock James" userId="090e1edc-fc82-41e0-bc34-41e5a375aa98" providerId="ADAL" clId="{809F73D9-32FB-4071-8E9F-58DB755B1900}" dt="2020-05-16T14:23:19.171" v="4043" actId="478"/>
          <ac:spMkLst>
            <pc:docMk/>
            <pc:sldMk cId="3219111114" sldId="275"/>
            <ac:spMk id="3" creationId="{CA0339BC-CCA5-468E-9552-BDB95BCBCACF}"/>
          </ac:spMkLst>
        </pc:spChg>
        <pc:spChg chg="add del mod">
          <ac:chgData name="Coulstock James" userId="090e1edc-fc82-41e0-bc34-41e5a375aa98" providerId="ADAL" clId="{809F73D9-32FB-4071-8E9F-58DB755B1900}" dt="2020-05-16T14:29:05.956" v="4137" actId="478"/>
          <ac:spMkLst>
            <pc:docMk/>
            <pc:sldMk cId="3219111114" sldId="275"/>
            <ac:spMk id="4" creationId="{BE5203D3-2F96-44E0-A95C-A212409FCED3}"/>
          </ac:spMkLst>
        </pc:spChg>
        <pc:spChg chg="add mod">
          <ac:chgData name="Coulstock James" userId="090e1edc-fc82-41e0-bc34-41e5a375aa98" providerId="ADAL" clId="{809F73D9-32FB-4071-8E9F-58DB755B1900}" dt="2020-05-16T14:30:24.656" v="4148" actId="1076"/>
          <ac:spMkLst>
            <pc:docMk/>
            <pc:sldMk cId="3219111114" sldId="275"/>
            <ac:spMk id="5" creationId="{A50A92A2-8E64-48C3-B8D6-2E2FA7616105}"/>
          </ac:spMkLst>
        </pc:spChg>
        <pc:spChg chg="add mod">
          <ac:chgData name="Coulstock James" userId="090e1edc-fc82-41e0-bc34-41e5a375aa98" providerId="ADAL" clId="{809F73D9-32FB-4071-8E9F-58DB755B1900}" dt="2020-05-16T14:30:24.656" v="4148" actId="1076"/>
          <ac:spMkLst>
            <pc:docMk/>
            <pc:sldMk cId="3219111114" sldId="275"/>
            <ac:spMk id="6" creationId="{0B415618-77A4-4E0C-81CA-2B406E0FFA1E}"/>
          </ac:spMkLst>
        </pc:spChg>
        <pc:spChg chg="add mod">
          <ac:chgData name="Coulstock James" userId="090e1edc-fc82-41e0-bc34-41e5a375aa98" providerId="ADAL" clId="{809F73D9-32FB-4071-8E9F-58DB755B1900}" dt="2020-05-16T14:30:24.656" v="4148" actId="1076"/>
          <ac:spMkLst>
            <pc:docMk/>
            <pc:sldMk cId="3219111114" sldId="275"/>
            <ac:spMk id="7" creationId="{4AADCF2E-B280-45AC-8C0C-3944FD7D101F}"/>
          </ac:spMkLst>
        </pc:spChg>
        <pc:spChg chg="add mod">
          <ac:chgData name="Coulstock James" userId="090e1edc-fc82-41e0-bc34-41e5a375aa98" providerId="ADAL" clId="{809F73D9-32FB-4071-8E9F-58DB755B1900}" dt="2020-05-16T14:30:24.656" v="4148" actId="1076"/>
          <ac:spMkLst>
            <pc:docMk/>
            <pc:sldMk cId="3219111114" sldId="275"/>
            <ac:spMk id="8" creationId="{94D34F28-BBB6-487E-B2AE-323CB9AB906B}"/>
          </ac:spMkLst>
        </pc:spChg>
        <pc:spChg chg="add mod">
          <ac:chgData name="Coulstock James" userId="090e1edc-fc82-41e0-bc34-41e5a375aa98" providerId="ADAL" clId="{809F73D9-32FB-4071-8E9F-58DB755B1900}" dt="2020-05-16T14:30:24.656" v="4148" actId="1076"/>
          <ac:spMkLst>
            <pc:docMk/>
            <pc:sldMk cId="3219111114" sldId="275"/>
            <ac:spMk id="9" creationId="{1CBEAA97-5F6B-42E8-8A89-A709B962F79F}"/>
          </ac:spMkLst>
        </pc:spChg>
        <pc:spChg chg="add mod">
          <ac:chgData name="Coulstock James" userId="090e1edc-fc82-41e0-bc34-41e5a375aa98" providerId="ADAL" clId="{809F73D9-32FB-4071-8E9F-58DB755B1900}" dt="2020-05-16T14:30:30.019" v="4149" actId="1076"/>
          <ac:spMkLst>
            <pc:docMk/>
            <pc:sldMk cId="3219111114" sldId="275"/>
            <ac:spMk id="10" creationId="{7E1C4C6C-DCCA-478A-8073-3D3D2C60233C}"/>
          </ac:spMkLst>
        </pc:spChg>
        <pc:spChg chg="add mod">
          <ac:chgData name="Coulstock James" userId="090e1edc-fc82-41e0-bc34-41e5a375aa98" providerId="ADAL" clId="{809F73D9-32FB-4071-8E9F-58DB755B1900}" dt="2020-05-16T14:38:29.978" v="4457" actId="20577"/>
          <ac:spMkLst>
            <pc:docMk/>
            <pc:sldMk cId="3219111114" sldId="275"/>
            <ac:spMk id="13" creationId="{BBB297FB-D432-421C-8DB5-7BF93C7C8BF9}"/>
          </ac:spMkLst>
        </pc:spChg>
        <pc:grpChg chg="add mod">
          <ac:chgData name="Coulstock James" userId="090e1edc-fc82-41e0-bc34-41e5a375aa98" providerId="ADAL" clId="{809F73D9-32FB-4071-8E9F-58DB755B1900}" dt="2020-05-16T14:30:24.656" v="4148" actId="1076"/>
          <ac:grpSpMkLst>
            <pc:docMk/>
            <pc:sldMk cId="3219111114" sldId="275"/>
            <ac:grpSpMk id="12" creationId="{7E183D88-F634-4E4E-9693-92F21BABE646}"/>
          </ac:grpSpMkLst>
        </pc:grpChg>
        <pc:picChg chg="add mod">
          <ac:chgData name="Coulstock James" userId="090e1edc-fc82-41e0-bc34-41e5a375aa98" providerId="ADAL" clId="{809F73D9-32FB-4071-8E9F-58DB755B1900}" dt="2020-05-16T14:30:24.656" v="4148" actId="1076"/>
          <ac:picMkLst>
            <pc:docMk/>
            <pc:sldMk cId="3219111114" sldId="275"/>
            <ac:picMk id="11" creationId="{5D031514-6551-4171-8027-19944E2DE3C1}"/>
          </ac:picMkLst>
        </pc:picChg>
      </pc:sldChg>
      <pc:sldChg chg="del">
        <pc:chgData name="Coulstock James" userId="090e1edc-fc82-41e0-bc34-41e5a375aa98" providerId="ADAL" clId="{809F73D9-32FB-4071-8E9F-58DB755B1900}" dt="2020-05-16T10:43:08.907" v="92" actId="47"/>
        <pc:sldMkLst>
          <pc:docMk/>
          <pc:sldMk cId="4032131589" sldId="275"/>
        </pc:sldMkLst>
      </pc:sldChg>
      <pc:sldChg chg="addSp modSp new mod modAnim">
        <pc:chgData name="Coulstock James" userId="090e1edc-fc82-41e0-bc34-41e5a375aa98" providerId="ADAL" clId="{809F73D9-32FB-4071-8E9F-58DB755B1900}" dt="2020-05-16T14:38:51.666" v="4459"/>
        <pc:sldMkLst>
          <pc:docMk/>
          <pc:sldMk cId="3416328389" sldId="276"/>
        </pc:sldMkLst>
        <pc:spChg chg="mod">
          <ac:chgData name="Coulstock James" userId="090e1edc-fc82-41e0-bc34-41e5a375aa98" providerId="ADAL" clId="{809F73D9-32FB-4071-8E9F-58DB755B1900}" dt="2020-05-16T14:31:27.453" v="4155"/>
          <ac:spMkLst>
            <pc:docMk/>
            <pc:sldMk cId="3416328389" sldId="276"/>
            <ac:spMk id="2" creationId="{0644A5EC-53DB-475A-943F-DC4B0CF04E28}"/>
          </ac:spMkLst>
        </pc:spChg>
        <pc:spChg chg="mod">
          <ac:chgData name="Coulstock James" userId="090e1edc-fc82-41e0-bc34-41e5a375aa98" providerId="ADAL" clId="{809F73D9-32FB-4071-8E9F-58DB755B1900}" dt="2020-05-16T14:37:36.644" v="4447" actId="20577"/>
          <ac:spMkLst>
            <pc:docMk/>
            <pc:sldMk cId="3416328389" sldId="276"/>
            <ac:spMk id="3" creationId="{D70283BA-12A4-4A44-AB4A-53E383C40F62}"/>
          </ac:spMkLst>
        </pc:spChg>
        <pc:spChg chg="add mod">
          <ac:chgData name="Coulstock James" userId="090e1edc-fc82-41e0-bc34-41e5a375aa98" providerId="ADAL" clId="{809F73D9-32FB-4071-8E9F-58DB755B1900}" dt="2020-05-16T14:34:07.047" v="4301"/>
          <ac:spMkLst>
            <pc:docMk/>
            <pc:sldMk cId="3416328389" sldId="276"/>
            <ac:spMk id="4" creationId="{8FE7BF3D-D782-4761-BA35-CA16A237C436}"/>
          </ac:spMkLst>
        </pc:spChg>
      </pc:sldChg>
      <pc:sldChg chg="modSp new del mod">
        <pc:chgData name="Coulstock James" userId="090e1edc-fc82-41e0-bc34-41e5a375aa98" providerId="ADAL" clId="{809F73D9-32FB-4071-8E9F-58DB755B1900}" dt="2020-05-16T14:31:13.751" v="4153" actId="47"/>
        <pc:sldMkLst>
          <pc:docMk/>
          <pc:sldMk cId="3571357837" sldId="276"/>
        </pc:sldMkLst>
        <pc:spChg chg="mod">
          <ac:chgData name="Coulstock James" userId="090e1edc-fc82-41e0-bc34-41e5a375aa98" providerId="ADAL" clId="{809F73D9-32FB-4071-8E9F-58DB755B1900}" dt="2020-05-16T14:29:00.495" v="4136" actId="15"/>
          <ac:spMkLst>
            <pc:docMk/>
            <pc:sldMk cId="3571357837" sldId="276"/>
            <ac:spMk id="3" creationId="{33A5A424-302C-4D94-ADCF-306098C2DE16}"/>
          </ac:spMkLst>
        </pc:spChg>
      </pc:sldChg>
      <pc:sldChg chg="addSp delSp modSp new mod modAnim">
        <pc:chgData name="Coulstock James" userId="090e1edc-fc82-41e0-bc34-41e5a375aa98" providerId="ADAL" clId="{809F73D9-32FB-4071-8E9F-58DB755B1900}" dt="2020-05-16T17:39:58.995" v="5921"/>
        <pc:sldMkLst>
          <pc:docMk/>
          <pc:sldMk cId="402930007" sldId="277"/>
        </pc:sldMkLst>
        <pc:spChg chg="mod ord">
          <ac:chgData name="Coulstock James" userId="090e1edc-fc82-41e0-bc34-41e5a375aa98" providerId="ADAL" clId="{809F73D9-32FB-4071-8E9F-58DB755B1900}" dt="2020-05-16T14:58:28.039" v="4609" actId="20577"/>
          <ac:spMkLst>
            <pc:docMk/>
            <pc:sldMk cId="402930007" sldId="277"/>
            <ac:spMk id="2" creationId="{D113C521-0043-4D9A-B8A9-25FCF9465502}"/>
          </ac:spMkLst>
        </pc:spChg>
        <pc:spChg chg="del">
          <ac:chgData name="Coulstock James" userId="090e1edc-fc82-41e0-bc34-41e5a375aa98" providerId="ADAL" clId="{809F73D9-32FB-4071-8E9F-58DB755B1900}" dt="2020-05-16T14:40:05.418" v="4461" actId="478"/>
          <ac:spMkLst>
            <pc:docMk/>
            <pc:sldMk cId="402930007" sldId="277"/>
            <ac:spMk id="3" creationId="{A4DE1D12-1A3F-47EF-BBCC-39AE7ED8CFD9}"/>
          </ac:spMkLst>
        </pc:spChg>
        <pc:spChg chg="add mod">
          <ac:chgData name="Coulstock James" userId="090e1edc-fc82-41e0-bc34-41e5a375aa98" providerId="ADAL" clId="{809F73D9-32FB-4071-8E9F-58DB755B1900}" dt="2020-05-16T14:43:02.091" v="4483" actId="207"/>
          <ac:spMkLst>
            <pc:docMk/>
            <pc:sldMk cId="402930007" sldId="277"/>
            <ac:spMk id="4" creationId="{D323829F-02EF-4364-A79D-5D24A83CDDED}"/>
          </ac:spMkLst>
        </pc:spChg>
        <pc:spChg chg="add mod">
          <ac:chgData name="Coulstock James" userId="090e1edc-fc82-41e0-bc34-41e5a375aa98" providerId="ADAL" clId="{809F73D9-32FB-4071-8E9F-58DB755B1900}" dt="2020-05-16T14:41:28.054" v="4467" actId="1076"/>
          <ac:spMkLst>
            <pc:docMk/>
            <pc:sldMk cId="402930007" sldId="277"/>
            <ac:spMk id="5" creationId="{F039CA8F-31BB-49C8-9B9A-03BD62C60069}"/>
          </ac:spMkLst>
        </pc:spChg>
        <pc:spChg chg="add mod">
          <ac:chgData name="Coulstock James" userId="090e1edc-fc82-41e0-bc34-41e5a375aa98" providerId="ADAL" clId="{809F73D9-32FB-4071-8E9F-58DB755B1900}" dt="2020-05-16T14:41:45.491" v="4469" actId="14100"/>
          <ac:spMkLst>
            <pc:docMk/>
            <pc:sldMk cId="402930007" sldId="277"/>
            <ac:spMk id="6" creationId="{F82490C2-0001-4B61-B0E6-0CBF6B555765}"/>
          </ac:spMkLst>
        </pc:spChg>
        <pc:spChg chg="add mod">
          <ac:chgData name="Coulstock James" userId="090e1edc-fc82-41e0-bc34-41e5a375aa98" providerId="ADAL" clId="{809F73D9-32FB-4071-8E9F-58DB755B1900}" dt="2020-05-16T14:51:16.295" v="4554" actId="1076"/>
          <ac:spMkLst>
            <pc:docMk/>
            <pc:sldMk cId="402930007" sldId="277"/>
            <ac:spMk id="7" creationId="{C58C1605-D6E6-4D93-90DA-96C7BB77A395}"/>
          </ac:spMkLst>
        </pc:spChg>
        <pc:spChg chg="add mod">
          <ac:chgData name="Coulstock James" userId="090e1edc-fc82-41e0-bc34-41e5a375aa98" providerId="ADAL" clId="{809F73D9-32FB-4071-8E9F-58DB755B1900}" dt="2020-05-16T14:42:36.198" v="4480" actId="1076"/>
          <ac:spMkLst>
            <pc:docMk/>
            <pc:sldMk cId="402930007" sldId="277"/>
            <ac:spMk id="8" creationId="{4AE179A6-DC88-4440-B221-314BE94FAAA1}"/>
          </ac:spMkLst>
        </pc:spChg>
        <pc:spChg chg="add mod">
          <ac:chgData name="Coulstock James" userId="090e1edc-fc82-41e0-bc34-41e5a375aa98" providerId="ADAL" clId="{809F73D9-32FB-4071-8E9F-58DB755B1900}" dt="2020-05-16T14:42:16.492" v="4474" actId="1076"/>
          <ac:spMkLst>
            <pc:docMk/>
            <pc:sldMk cId="402930007" sldId="277"/>
            <ac:spMk id="9" creationId="{A9B919D6-79BE-4907-8E4D-1766B1D22379}"/>
          </ac:spMkLst>
        </pc:spChg>
        <pc:spChg chg="add mod">
          <ac:chgData name="Coulstock James" userId="090e1edc-fc82-41e0-bc34-41e5a375aa98" providerId="ADAL" clId="{809F73D9-32FB-4071-8E9F-58DB755B1900}" dt="2020-05-16T14:56:53.348" v="4572" actId="1076"/>
          <ac:spMkLst>
            <pc:docMk/>
            <pc:sldMk cId="402930007" sldId="277"/>
            <ac:spMk id="10" creationId="{C0DD2BA6-F702-436A-A6B2-8CC2A1D0FDE0}"/>
          </ac:spMkLst>
        </pc:spChg>
        <pc:spChg chg="add mod">
          <ac:chgData name="Coulstock James" userId="090e1edc-fc82-41e0-bc34-41e5a375aa98" providerId="ADAL" clId="{809F73D9-32FB-4071-8E9F-58DB755B1900}" dt="2020-05-16T14:51:13.867" v="4553" actId="1076"/>
          <ac:spMkLst>
            <pc:docMk/>
            <pc:sldMk cId="402930007" sldId="277"/>
            <ac:spMk id="11" creationId="{CC88199F-48C5-4592-BE02-2DFB07A9A7FD}"/>
          </ac:spMkLst>
        </pc:spChg>
        <pc:spChg chg="add mod">
          <ac:chgData name="Coulstock James" userId="090e1edc-fc82-41e0-bc34-41e5a375aa98" providerId="ADAL" clId="{809F73D9-32FB-4071-8E9F-58DB755B1900}" dt="2020-05-16T14:58:47.821" v="4615" actId="404"/>
          <ac:spMkLst>
            <pc:docMk/>
            <pc:sldMk cId="402930007" sldId="277"/>
            <ac:spMk id="12" creationId="{B4D56E4C-4FD6-495A-8B62-E1F45A0722DE}"/>
          </ac:spMkLst>
        </pc:spChg>
        <pc:spChg chg="add mod">
          <ac:chgData name="Coulstock James" userId="090e1edc-fc82-41e0-bc34-41e5a375aa98" providerId="ADAL" clId="{809F73D9-32FB-4071-8E9F-58DB755B1900}" dt="2020-05-16T14:58:43.755" v="4613" actId="404"/>
          <ac:spMkLst>
            <pc:docMk/>
            <pc:sldMk cId="402930007" sldId="277"/>
            <ac:spMk id="13" creationId="{5F3B1FA7-8F2E-4BAB-A295-D8603D714BC2}"/>
          </ac:spMkLst>
        </pc:spChg>
        <pc:spChg chg="add mod">
          <ac:chgData name="Coulstock James" userId="090e1edc-fc82-41e0-bc34-41e5a375aa98" providerId="ADAL" clId="{809F73D9-32FB-4071-8E9F-58DB755B1900}" dt="2020-05-16T14:52:58.498" v="4560" actId="1076"/>
          <ac:spMkLst>
            <pc:docMk/>
            <pc:sldMk cId="402930007" sldId="277"/>
            <ac:spMk id="14" creationId="{7DE2DEA8-5DE7-42DC-8F6C-0977EA599C89}"/>
          </ac:spMkLst>
        </pc:spChg>
        <pc:spChg chg="add mod">
          <ac:chgData name="Coulstock James" userId="090e1edc-fc82-41e0-bc34-41e5a375aa98" providerId="ADAL" clId="{809F73D9-32FB-4071-8E9F-58DB755B1900}" dt="2020-05-16T14:59:16.378" v="4626" actId="404"/>
          <ac:spMkLst>
            <pc:docMk/>
            <pc:sldMk cId="402930007" sldId="277"/>
            <ac:spMk id="15" creationId="{107BA4DF-15A8-440B-9FD9-FB2C70E6A698}"/>
          </ac:spMkLst>
        </pc:spChg>
        <pc:spChg chg="add mod">
          <ac:chgData name="Coulstock James" userId="090e1edc-fc82-41e0-bc34-41e5a375aa98" providerId="ADAL" clId="{809F73D9-32FB-4071-8E9F-58DB755B1900}" dt="2020-05-16T14:59:05.177" v="4622" actId="404"/>
          <ac:spMkLst>
            <pc:docMk/>
            <pc:sldMk cId="402930007" sldId="277"/>
            <ac:spMk id="16" creationId="{2F36F3BF-1321-4959-A5C5-12A7EAE74336}"/>
          </ac:spMkLst>
        </pc:spChg>
        <pc:spChg chg="add mod">
          <ac:chgData name="Coulstock James" userId="090e1edc-fc82-41e0-bc34-41e5a375aa98" providerId="ADAL" clId="{809F73D9-32FB-4071-8E9F-58DB755B1900}" dt="2020-05-16T14:58:56.981" v="4618" actId="1076"/>
          <ac:spMkLst>
            <pc:docMk/>
            <pc:sldMk cId="402930007" sldId="277"/>
            <ac:spMk id="17" creationId="{08485A2B-F7DB-48BC-BDEA-73EEDEA614E2}"/>
          </ac:spMkLst>
        </pc:spChg>
        <pc:spChg chg="add mod">
          <ac:chgData name="Coulstock James" userId="090e1edc-fc82-41e0-bc34-41e5a375aa98" providerId="ADAL" clId="{809F73D9-32FB-4071-8E9F-58DB755B1900}" dt="2020-05-16T17:28:18.937" v="5782" actId="1076"/>
          <ac:spMkLst>
            <pc:docMk/>
            <pc:sldMk cId="402930007" sldId="277"/>
            <ac:spMk id="18" creationId="{47810E7B-FDBA-477D-8B17-3D86D9710C95}"/>
          </ac:spMkLst>
        </pc:spChg>
        <pc:spChg chg="add mod">
          <ac:chgData name="Coulstock James" userId="090e1edc-fc82-41e0-bc34-41e5a375aa98" providerId="ADAL" clId="{809F73D9-32FB-4071-8E9F-58DB755B1900}" dt="2020-05-16T14:58:52.090" v="4616" actId="1076"/>
          <ac:spMkLst>
            <pc:docMk/>
            <pc:sldMk cId="402930007" sldId="277"/>
            <ac:spMk id="19" creationId="{19CC37D1-EAB2-4425-9162-7C50D51BB784}"/>
          </ac:spMkLst>
        </pc:spChg>
        <pc:spChg chg="add mod">
          <ac:chgData name="Coulstock James" userId="090e1edc-fc82-41e0-bc34-41e5a375aa98" providerId="ADAL" clId="{809F73D9-32FB-4071-8E9F-58DB755B1900}" dt="2020-05-16T14:59:10.765" v="4623" actId="1076"/>
          <ac:spMkLst>
            <pc:docMk/>
            <pc:sldMk cId="402930007" sldId="277"/>
            <ac:spMk id="20" creationId="{7C76066E-A6CC-4F6A-B332-02E36EA58BC9}"/>
          </ac:spMkLst>
        </pc:spChg>
        <pc:spChg chg="add mod">
          <ac:chgData name="Coulstock James" userId="090e1edc-fc82-41e0-bc34-41e5a375aa98" providerId="ADAL" clId="{809F73D9-32FB-4071-8E9F-58DB755B1900}" dt="2020-05-16T14:57:36.684" v="4576" actId="2085"/>
          <ac:spMkLst>
            <pc:docMk/>
            <pc:sldMk cId="402930007" sldId="277"/>
            <ac:spMk id="21" creationId="{344A9128-5499-4EEB-AD7C-CBAB5C50283B}"/>
          </ac:spMkLst>
        </pc:spChg>
        <pc:spChg chg="add mod">
          <ac:chgData name="Coulstock James" userId="090e1edc-fc82-41e0-bc34-41e5a375aa98" providerId="ADAL" clId="{809F73D9-32FB-4071-8E9F-58DB755B1900}" dt="2020-05-16T14:59:27.755" v="4628" actId="1076"/>
          <ac:spMkLst>
            <pc:docMk/>
            <pc:sldMk cId="402930007" sldId="277"/>
            <ac:spMk id="22" creationId="{902AF7B8-EFEC-40A3-ACA6-A37B30195010}"/>
          </ac:spMkLst>
        </pc:spChg>
        <pc:spChg chg="add del mod">
          <ac:chgData name="Coulstock James" userId="090e1edc-fc82-41e0-bc34-41e5a375aa98" providerId="ADAL" clId="{809F73D9-32FB-4071-8E9F-58DB755B1900}" dt="2020-05-16T17:39:43.438" v="5920" actId="478"/>
          <ac:spMkLst>
            <pc:docMk/>
            <pc:sldMk cId="402930007" sldId="277"/>
            <ac:spMk id="23" creationId="{AB493D68-F6D0-4FB7-AB1C-48BEB874FA70}"/>
          </ac:spMkLst>
        </pc:spChg>
        <pc:spChg chg="add mod">
          <ac:chgData name="Coulstock James" userId="090e1edc-fc82-41e0-bc34-41e5a375aa98" providerId="ADAL" clId="{809F73D9-32FB-4071-8E9F-58DB755B1900}" dt="2020-05-16T17:39:39.780" v="5919" actId="20577"/>
          <ac:spMkLst>
            <pc:docMk/>
            <pc:sldMk cId="402930007" sldId="277"/>
            <ac:spMk id="24" creationId="{F405FC51-6A6C-43CC-A3EF-F604E53F5737}"/>
          </ac:spMkLst>
        </pc:spChg>
      </pc:sldChg>
      <pc:sldChg chg="del">
        <pc:chgData name="Coulstock James" userId="090e1edc-fc82-41e0-bc34-41e5a375aa98" providerId="ADAL" clId="{809F73D9-32FB-4071-8E9F-58DB755B1900}" dt="2020-05-16T10:43:09.054" v="93" actId="47"/>
        <pc:sldMkLst>
          <pc:docMk/>
          <pc:sldMk cId="3596643009" sldId="277"/>
        </pc:sldMkLst>
      </pc:sldChg>
      <pc:sldChg chg="addSp modSp new mod modAnim">
        <pc:chgData name="Coulstock James" userId="090e1edc-fc82-41e0-bc34-41e5a375aa98" providerId="ADAL" clId="{809F73D9-32FB-4071-8E9F-58DB755B1900}" dt="2020-05-16T17:40:56.170" v="5922" actId="14861"/>
        <pc:sldMkLst>
          <pc:docMk/>
          <pc:sldMk cId="295034533" sldId="278"/>
        </pc:sldMkLst>
        <pc:spChg chg="mod">
          <ac:chgData name="Coulstock James" userId="090e1edc-fc82-41e0-bc34-41e5a375aa98" providerId="ADAL" clId="{809F73D9-32FB-4071-8E9F-58DB755B1900}" dt="2020-05-16T15:05:05.166" v="4647" actId="20577"/>
          <ac:spMkLst>
            <pc:docMk/>
            <pc:sldMk cId="295034533" sldId="278"/>
            <ac:spMk id="2" creationId="{7F5383C9-4DD6-4EC5-BD03-9668039B23AC}"/>
          </ac:spMkLst>
        </pc:spChg>
        <pc:spChg chg="mod">
          <ac:chgData name="Coulstock James" userId="090e1edc-fc82-41e0-bc34-41e5a375aa98" providerId="ADAL" clId="{809F73D9-32FB-4071-8E9F-58DB755B1900}" dt="2020-05-16T17:24:13.133" v="5780" actId="207"/>
          <ac:spMkLst>
            <pc:docMk/>
            <pc:sldMk cId="295034533" sldId="278"/>
            <ac:spMk id="3" creationId="{A5D54EA1-DC76-4C92-BA72-4E7FF61131CE}"/>
          </ac:spMkLst>
        </pc:spChg>
        <pc:spChg chg="add mod">
          <ac:chgData name="Coulstock James" userId="090e1edc-fc82-41e0-bc34-41e5a375aa98" providerId="ADAL" clId="{809F73D9-32FB-4071-8E9F-58DB755B1900}" dt="2020-05-16T17:40:56.170" v="5922" actId="14861"/>
          <ac:spMkLst>
            <pc:docMk/>
            <pc:sldMk cId="295034533" sldId="278"/>
            <ac:spMk id="4" creationId="{B41FDA38-3A93-47B2-85C4-17CE9AC10960}"/>
          </ac:spMkLst>
        </pc:spChg>
        <pc:grpChg chg="add mod">
          <ac:chgData name="Coulstock James" userId="090e1edc-fc82-41e0-bc34-41e5a375aa98" providerId="ADAL" clId="{809F73D9-32FB-4071-8E9F-58DB755B1900}" dt="2020-05-16T17:31:43.580" v="5833" actId="164"/>
          <ac:grpSpMkLst>
            <pc:docMk/>
            <pc:sldMk cId="295034533" sldId="278"/>
            <ac:grpSpMk id="5" creationId="{3531C48F-011C-4891-9B6C-2E3F683F87E2}"/>
          </ac:grpSpMkLst>
        </pc:grpChg>
        <pc:picChg chg="add mod">
          <ac:chgData name="Coulstock James" userId="090e1edc-fc82-41e0-bc34-41e5a375aa98" providerId="ADAL" clId="{809F73D9-32FB-4071-8E9F-58DB755B1900}" dt="2020-05-16T17:31:43.580" v="5833" actId="164"/>
          <ac:picMkLst>
            <pc:docMk/>
            <pc:sldMk cId="295034533" sldId="278"/>
            <ac:picMk id="4098" creationId="{BE61ADF5-3FB6-41C7-9763-4CD9D15E4BB4}"/>
          </ac:picMkLst>
        </pc:picChg>
      </pc:sldChg>
      <pc:sldChg chg="addSp delSp modSp new mod modAnim">
        <pc:chgData name="Coulstock James" userId="090e1edc-fc82-41e0-bc34-41e5a375aa98" providerId="ADAL" clId="{809F73D9-32FB-4071-8E9F-58DB755B1900}" dt="2020-05-16T17:28:28.651" v="5786" actId="20577"/>
        <pc:sldMkLst>
          <pc:docMk/>
          <pc:sldMk cId="757171462" sldId="279"/>
        </pc:sldMkLst>
        <pc:spChg chg="mod">
          <ac:chgData name="Coulstock James" userId="090e1edc-fc82-41e0-bc34-41e5a375aa98" providerId="ADAL" clId="{809F73D9-32FB-4071-8E9F-58DB755B1900}" dt="2020-05-16T17:00:48.697" v="5386" actId="20577"/>
          <ac:spMkLst>
            <pc:docMk/>
            <pc:sldMk cId="757171462" sldId="279"/>
            <ac:spMk id="2" creationId="{B68FBE86-2272-45C6-9E9A-CAAF7A2ED936}"/>
          </ac:spMkLst>
        </pc:spChg>
        <pc:spChg chg="del">
          <ac:chgData name="Coulstock James" userId="090e1edc-fc82-41e0-bc34-41e5a375aa98" providerId="ADAL" clId="{809F73D9-32FB-4071-8E9F-58DB755B1900}" dt="2020-05-16T15:05:28.021" v="4665" actId="478"/>
          <ac:spMkLst>
            <pc:docMk/>
            <pc:sldMk cId="757171462" sldId="279"/>
            <ac:spMk id="3" creationId="{74994B48-C07D-4838-8EC3-F27DA2F31D89}"/>
          </ac:spMkLst>
        </pc:spChg>
        <pc:spChg chg="add del mod">
          <ac:chgData name="Coulstock James" userId="090e1edc-fc82-41e0-bc34-41e5a375aa98" providerId="ADAL" clId="{809F73D9-32FB-4071-8E9F-58DB755B1900}" dt="2020-05-16T15:06:02.829" v="4669"/>
          <ac:spMkLst>
            <pc:docMk/>
            <pc:sldMk cId="757171462" sldId="279"/>
            <ac:spMk id="4" creationId="{D9605992-1356-4965-9CC0-A0A8D091C6CE}"/>
          </ac:spMkLst>
        </pc:spChg>
        <pc:spChg chg="add del mod">
          <ac:chgData name="Coulstock James" userId="090e1edc-fc82-41e0-bc34-41e5a375aa98" providerId="ADAL" clId="{809F73D9-32FB-4071-8E9F-58DB755B1900}" dt="2020-05-16T15:06:02.829" v="4669"/>
          <ac:spMkLst>
            <pc:docMk/>
            <pc:sldMk cId="757171462" sldId="279"/>
            <ac:spMk id="5" creationId="{46D11459-1152-4C2B-A1DC-83A333FC70C7}"/>
          </ac:spMkLst>
        </pc:spChg>
        <pc:spChg chg="add del mod">
          <ac:chgData name="Coulstock James" userId="090e1edc-fc82-41e0-bc34-41e5a375aa98" providerId="ADAL" clId="{809F73D9-32FB-4071-8E9F-58DB755B1900}" dt="2020-05-16T15:06:02.829" v="4669"/>
          <ac:spMkLst>
            <pc:docMk/>
            <pc:sldMk cId="757171462" sldId="279"/>
            <ac:spMk id="6" creationId="{E927B02D-5FAC-437C-8FA6-0C3E25BC2DDF}"/>
          </ac:spMkLst>
        </pc:spChg>
        <pc:spChg chg="mod">
          <ac:chgData name="Coulstock James" userId="090e1edc-fc82-41e0-bc34-41e5a375aa98" providerId="ADAL" clId="{809F73D9-32FB-4071-8E9F-58DB755B1900}" dt="2020-05-16T15:05:54.869" v="4666"/>
          <ac:spMkLst>
            <pc:docMk/>
            <pc:sldMk cId="757171462" sldId="279"/>
            <ac:spMk id="8" creationId="{0DBFF130-D107-4095-A5F0-967889D38F65}"/>
          </ac:spMkLst>
        </pc:spChg>
        <pc:spChg chg="mod">
          <ac:chgData name="Coulstock James" userId="090e1edc-fc82-41e0-bc34-41e5a375aa98" providerId="ADAL" clId="{809F73D9-32FB-4071-8E9F-58DB755B1900}" dt="2020-05-16T15:05:54.869" v="4666"/>
          <ac:spMkLst>
            <pc:docMk/>
            <pc:sldMk cId="757171462" sldId="279"/>
            <ac:spMk id="9" creationId="{77C500C4-5CC7-423A-9757-ECB72E985158}"/>
          </ac:spMkLst>
        </pc:spChg>
        <pc:spChg chg="mod">
          <ac:chgData name="Coulstock James" userId="090e1edc-fc82-41e0-bc34-41e5a375aa98" providerId="ADAL" clId="{809F73D9-32FB-4071-8E9F-58DB755B1900}" dt="2020-05-16T15:05:54.869" v="4666"/>
          <ac:spMkLst>
            <pc:docMk/>
            <pc:sldMk cId="757171462" sldId="279"/>
            <ac:spMk id="11" creationId="{8CD5CC0F-4B02-4299-B27F-EA356F85BF5F}"/>
          </ac:spMkLst>
        </pc:spChg>
        <pc:spChg chg="mod">
          <ac:chgData name="Coulstock James" userId="090e1edc-fc82-41e0-bc34-41e5a375aa98" providerId="ADAL" clId="{809F73D9-32FB-4071-8E9F-58DB755B1900}" dt="2020-05-16T15:05:54.869" v="4666"/>
          <ac:spMkLst>
            <pc:docMk/>
            <pc:sldMk cId="757171462" sldId="279"/>
            <ac:spMk id="12" creationId="{BED71151-9D8F-462B-85AC-D9A781F7AFB0}"/>
          </ac:spMkLst>
        </pc:spChg>
        <pc:spChg chg="add del mod">
          <ac:chgData name="Coulstock James" userId="090e1edc-fc82-41e0-bc34-41e5a375aa98" providerId="ADAL" clId="{809F73D9-32FB-4071-8E9F-58DB755B1900}" dt="2020-05-16T15:06:02.829" v="4669"/>
          <ac:spMkLst>
            <pc:docMk/>
            <pc:sldMk cId="757171462" sldId="279"/>
            <ac:spMk id="13" creationId="{B72CAC8D-86BC-4B24-815E-B98CFB0FC658}"/>
          </ac:spMkLst>
        </pc:spChg>
        <pc:spChg chg="mod">
          <ac:chgData name="Coulstock James" userId="090e1edc-fc82-41e0-bc34-41e5a375aa98" providerId="ADAL" clId="{809F73D9-32FB-4071-8E9F-58DB755B1900}" dt="2020-05-16T15:05:54.869" v="4666"/>
          <ac:spMkLst>
            <pc:docMk/>
            <pc:sldMk cId="757171462" sldId="279"/>
            <ac:spMk id="16" creationId="{3FDDF3AC-B586-4C32-9F65-9C8BDDC8BE23}"/>
          </ac:spMkLst>
        </pc:spChg>
        <pc:spChg chg="mod">
          <ac:chgData name="Coulstock James" userId="090e1edc-fc82-41e0-bc34-41e5a375aa98" providerId="ADAL" clId="{809F73D9-32FB-4071-8E9F-58DB755B1900}" dt="2020-05-16T15:05:54.869" v="4666"/>
          <ac:spMkLst>
            <pc:docMk/>
            <pc:sldMk cId="757171462" sldId="279"/>
            <ac:spMk id="17" creationId="{74B3F820-B17E-4095-9F4D-FF85892F6F82}"/>
          </ac:spMkLst>
        </pc:spChg>
        <pc:spChg chg="add del mod">
          <ac:chgData name="Coulstock James" userId="090e1edc-fc82-41e0-bc34-41e5a375aa98" providerId="ADAL" clId="{809F73D9-32FB-4071-8E9F-58DB755B1900}" dt="2020-05-16T15:06:02.829" v="4669"/>
          <ac:spMkLst>
            <pc:docMk/>
            <pc:sldMk cId="757171462" sldId="279"/>
            <ac:spMk id="18" creationId="{74DFA94C-86C3-47CD-BA29-70E0CBD6ECF6}"/>
          </ac:spMkLst>
        </pc:spChg>
        <pc:spChg chg="add del mod">
          <ac:chgData name="Coulstock James" userId="090e1edc-fc82-41e0-bc34-41e5a375aa98" providerId="ADAL" clId="{809F73D9-32FB-4071-8E9F-58DB755B1900}" dt="2020-05-16T15:06:02.829" v="4669"/>
          <ac:spMkLst>
            <pc:docMk/>
            <pc:sldMk cId="757171462" sldId="279"/>
            <ac:spMk id="19" creationId="{97126FCA-0216-42C5-8DB8-6C1479C57E8F}"/>
          </ac:spMkLst>
        </pc:spChg>
        <pc:spChg chg="add del mod">
          <ac:chgData name="Coulstock James" userId="090e1edc-fc82-41e0-bc34-41e5a375aa98" providerId="ADAL" clId="{809F73D9-32FB-4071-8E9F-58DB755B1900}" dt="2020-05-16T15:06:02.829" v="4669"/>
          <ac:spMkLst>
            <pc:docMk/>
            <pc:sldMk cId="757171462" sldId="279"/>
            <ac:spMk id="20" creationId="{A955B370-17CF-40C0-BDFE-F6C520C41C88}"/>
          </ac:spMkLst>
        </pc:spChg>
        <pc:spChg chg="add del mod">
          <ac:chgData name="Coulstock James" userId="090e1edc-fc82-41e0-bc34-41e5a375aa98" providerId="ADAL" clId="{809F73D9-32FB-4071-8E9F-58DB755B1900}" dt="2020-05-16T15:06:02.829" v="4669"/>
          <ac:spMkLst>
            <pc:docMk/>
            <pc:sldMk cId="757171462" sldId="279"/>
            <ac:spMk id="21" creationId="{7F82FD48-3DA0-475E-BCC2-44A86F56FACA}"/>
          </ac:spMkLst>
        </pc:spChg>
        <pc:spChg chg="add del mod">
          <ac:chgData name="Coulstock James" userId="090e1edc-fc82-41e0-bc34-41e5a375aa98" providerId="ADAL" clId="{809F73D9-32FB-4071-8E9F-58DB755B1900}" dt="2020-05-16T15:06:02.829" v="4669"/>
          <ac:spMkLst>
            <pc:docMk/>
            <pc:sldMk cId="757171462" sldId="279"/>
            <ac:spMk id="22" creationId="{8FCCA70C-25CF-46DF-8BC5-8E3BF6383ADF}"/>
          </ac:spMkLst>
        </pc:spChg>
        <pc:spChg chg="add del mod">
          <ac:chgData name="Coulstock James" userId="090e1edc-fc82-41e0-bc34-41e5a375aa98" providerId="ADAL" clId="{809F73D9-32FB-4071-8E9F-58DB755B1900}" dt="2020-05-16T15:06:02.829" v="4669"/>
          <ac:spMkLst>
            <pc:docMk/>
            <pc:sldMk cId="757171462" sldId="279"/>
            <ac:spMk id="23" creationId="{6BC56B5F-28E7-465E-9A1F-2B9D153B3C4B}"/>
          </ac:spMkLst>
        </pc:spChg>
        <pc:spChg chg="add mod">
          <ac:chgData name="Coulstock James" userId="090e1edc-fc82-41e0-bc34-41e5a375aa98" providerId="ADAL" clId="{809F73D9-32FB-4071-8E9F-58DB755B1900}" dt="2020-05-16T15:07:32.931" v="4687" actId="1076"/>
          <ac:spMkLst>
            <pc:docMk/>
            <pc:sldMk cId="757171462" sldId="279"/>
            <ac:spMk id="24" creationId="{A7BFF8D3-3A6C-4CB3-A372-5946AA5D1504}"/>
          </ac:spMkLst>
        </pc:spChg>
        <pc:spChg chg="add mod">
          <ac:chgData name="Coulstock James" userId="090e1edc-fc82-41e0-bc34-41e5a375aa98" providerId="ADAL" clId="{809F73D9-32FB-4071-8E9F-58DB755B1900}" dt="2020-05-16T15:07:32.931" v="4687" actId="1076"/>
          <ac:spMkLst>
            <pc:docMk/>
            <pc:sldMk cId="757171462" sldId="279"/>
            <ac:spMk id="25" creationId="{6E0E200A-17F4-4D2D-BAA0-3864EA6199BA}"/>
          </ac:spMkLst>
        </pc:spChg>
        <pc:spChg chg="add mod">
          <ac:chgData name="Coulstock James" userId="090e1edc-fc82-41e0-bc34-41e5a375aa98" providerId="ADAL" clId="{809F73D9-32FB-4071-8E9F-58DB755B1900}" dt="2020-05-16T15:07:57.122" v="4689" actId="1076"/>
          <ac:spMkLst>
            <pc:docMk/>
            <pc:sldMk cId="757171462" sldId="279"/>
            <ac:spMk id="26" creationId="{57C5C531-9402-4226-8E2F-0F2C85ABFFD6}"/>
          </ac:spMkLst>
        </pc:spChg>
        <pc:spChg chg="mod">
          <ac:chgData name="Coulstock James" userId="090e1edc-fc82-41e0-bc34-41e5a375aa98" providerId="ADAL" clId="{809F73D9-32FB-4071-8E9F-58DB755B1900}" dt="2020-05-16T15:09:42.580" v="4701" actId="14100"/>
          <ac:spMkLst>
            <pc:docMk/>
            <pc:sldMk cId="757171462" sldId="279"/>
            <ac:spMk id="28" creationId="{D2883137-56E3-4D2D-81D6-A3B46C96EBD7}"/>
          </ac:spMkLst>
        </pc:spChg>
        <pc:spChg chg="mod">
          <ac:chgData name="Coulstock James" userId="090e1edc-fc82-41e0-bc34-41e5a375aa98" providerId="ADAL" clId="{809F73D9-32FB-4071-8E9F-58DB755B1900}" dt="2020-05-16T15:09:42.580" v="4701" actId="14100"/>
          <ac:spMkLst>
            <pc:docMk/>
            <pc:sldMk cId="757171462" sldId="279"/>
            <ac:spMk id="29" creationId="{A61CBA24-CA31-47B4-8F06-FF71352405AE}"/>
          </ac:spMkLst>
        </pc:spChg>
        <pc:spChg chg="mod">
          <ac:chgData name="Coulstock James" userId="090e1edc-fc82-41e0-bc34-41e5a375aa98" providerId="ADAL" clId="{809F73D9-32FB-4071-8E9F-58DB755B1900}" dt="2020-05-16T15:08:03.517" v="4690" actId="1076"/>
          <ac:spMkLst>
            <pc:docMk/>
            <pc:sldMk cId="757171462" sldId="279"/>
            <ac:spMk id="31" creationId="{283E3616-D0B6-4444-A378-5692B25029E4}"/>
          </ac:spMkLst>
        </pc:spChg>
        <pc:spChg chg="mod">
          <ac:chgData name="Coulstock James" userId="090e1edc-fc82-41e0-bc34-41e5a375aa98" providerId="ADAL" clId="{809F73D9-32FB-4071-8E9F-58DB755B1900}" dt="2020-05-16T15:08:03.517" v="4690" actId="1076"/>
          <ac:spMkLst>
            <pc:docMk/>
            <pc:sldMk cId="757171462" sldId="279"/>
            <ac:spMk id="32" creationId="{5394A7FA-EA08-4CB3-B04C-5FA84A0CA582}"/>
          </ac:spMkLst>
        </pc:spChg>
        <pc:spChg chg="add mod">
          <ac:chgData name="Coulstock James" userId="090e1edc-fc82-41e0-bc34-41e5a375aa98" providerId="ADAL" clId="{809F73D9-32FB-4071-8E9F-58DB755B1900}" dt="2020-05-16T15:07:57.122" v="4689" actId="1076"/>
          <ac:spMkLst>
            <pc:docMk/>
            <pc:sldMk cId="757171462" sldId="279"/>
            <ac:spMk id="33" creationId="{76184D8C-B1D9-44F8-9234-87481BA0A7B4}"/>
          </ac:spMkLst>
        </pc:spChg>
        <pc:spChg chg="mod">
          <ac:chgData name="Coulstock James" userId="090e1edc-fc82-41e0-bc34-41e5a375aa98" providerId="ADAL" clId="{809F73D9-32FB-4071-8E9F-58DB755B1900}" dt="2020-05-16T15:12:01.378" v="4713" actId="1076"/>
          <ac:spMkLst>
            <pc:docMk/>
            <pc:sldMk cId="757171462" sldId="279"/>
            <ac:spMk id="36" creationId="{C44C4479-C332-4BBF-8910-56CA1EFFCD48}"/>
          </ac:spMkLst>
        </pc:spChg>
        <pc:spChg chg="mod">
          <ac:chgData name="Coulstock James" userId="090e1edc-fc82-41e0-bc34-41e5a375aa98" providerId="ADAL" clId="{809F73D9-32FB-4071-8E9F-58DB755B1900}" dt="2020-05-16T15:12:01.378" v="4713" actId="1076"/>
          <ac:spMkLst>
            <pc:docMk/>
            <pc:sldMk cId="757171462" sldId="279"/>
            <ac:spMk id="37" creationId="{BBC1C3BE-5482-4A58-9E55-4E7C2DA8159C}"/>
          </ac:spMkLst>
        </pc:spChg>
        <pc:spChg chg="add mod">
          <ac:chgData name="Coulstock James" userId="090e1edc-fc82-41e0-bc34-41e5a375aa98" providerId="ADAL" clId="{809F73D9-32FB-4071-8E9F-58DB755B1900}" dt="2020-05-16T15:12:14.127" v="4718" actId="113"/>
          <ac:spMkLst>
            <pc:docMk/>
            <pc:sldMk cId="757171462" sldId="279"/>
            <ac:spMk id="38" creationId="{D7F42BF8-4CED-44E0-952C-AEA5BC11B383}"/>
          </ac:spMkLst>
        </pc:spChg>
        <pc:spChg chg="add del mod">
          <ac:chgData name="Coulstock James" userId="090e1edc-fc82-41e0-bc34-41e5a375aa98" providerId="ADAL" clId="{809F73D9-32FB-4071-8E9F-58DB755B1900}" dt="2020-05-16T15:21:35.160" v="4853" actId="478"/>
          <ac:spMkLst>
            <pc:docMk/>
            <pc:sldMk cId="757171462" sldId="279"/>
            <ac:spMk id="39" creationId="{67D318D9-BE39-4B45-A3F5-4974D845673D}"/>
          </ac:spMkLst>
        </pc:spChg>
        <pc:spChg chg="add mod">
          <ac:chgData name="Coulstock James" userId="090e1edc-fc82-41e0-bc34-41e5a375aa98" providerId="ADAL" clId="{809F73D9-32FB-4071-8E9F-58DB755B1900}" dt="2020-05-16T15:06:47.434" v="4678" actId="1076"/>
          <ac:spMkLst>
            <pc:docMk/>
            <pc:sldMk cId="757171462" sldId="279"/>
            <ac:spMk id="40" creationId="{A750756F-74E5-4FFE-B53F-0CCC8538E842}"/>
          </ac:spMkLst>
        </pc:spChg>
        <pc:spChg chg="add mod">
          <ac:chgData name="Coulstock James" userId="090e1edc-fc82-41e0-bc34-41e5a375aa98" providerId="ADAL" clId="{809F73D9-32FB-4071-8E9F-58DB755B1900}" dt="2020-05-16T15:06:59.461" v="4681" actId="1076"/>
          <ac:spMkLst>
            <pc:docMk/>
            <pc:sldMk cId="757171462" sldId="279"/>
            <ac:spMk id="41" creationId="{232C4F68-CB50-45E7-9351-8620B94E8FFC}"/>
          </ac:spMkLst>
        </pc:spChg>
        <pc:spChg chg="add mod">
          <ac:chgData name="Coulstock James" userId="090e1edc-fc82-41e0-bc34-41e5a375aa98" providerId="ADAL" clId="{809F73D9-32FB-4071-8E9F-58DB755B1900}" dt="2020-05-16T15:14:50.939" v="4740" actId="20577"/>
          <ac:spMkLst>
            <pc:docMk/>
            <pc:sldMk cId="757171462" sldId="279"/>
            <ac:spMk id="42" creationId="{3BDF2B0A-BFBC-4829-8E1C-FB8F44DCB36C}"/>
          </ac:spMkLst>
        </pc:spChg>
        <pc:spChg chg="add mod">
          <ac:chgData name="Coulstock James" userId="090e1edc-fc82-41e0-bc34-41e5a375aa98" providerId="ADAL" clId="{809F73D9-32FB-4071-8E9F-58DB755B1900}" dt="2020-05-16T17:28:28.651" v="5786" actId="20577"/>
          <ac:spMkLst>
            <pc:docMk/>
            <pc:sldMk cId="757171462" sldId="279"/>
            <ac:spMk id="43" creationId="{3D2CA48B-F14F-4B82-83F2-CDCD4722B5F9}"/>
          </ac:spMkLst>
        </pc:spChg>
        <pc:spChg chg="add mod">
          <ac:chgData name="Coulstock James" userId="090e1edc-fc82-41e0-bc34-41e5a375aa98" providerId="ADAL" clId="{809F73D9-32FB-4071-8E9F-58DB755B1900}" dt="2020-05-16T15:11:15.022" v="4705" actId="14100"/>
          <ac:spMkLst>
            <pc:docMk/>
            <pc:sldMk cId="757171462" sldId="279"/>
            <ac:spMk id="44" creationId="{413AE8B8-B669-4E88-8E98-F5EB58AD51B7}"/>
          </ac:spMkLst>
        </pc:spChg>
        <pc:spChg chg="add mod">
          <ac:chgData name="Coulstock James" userId="090e1edc-fc82-41e0-bc34-41e5a375aa98" providerId="ADAL" clId="{809F73D9-32FB-4071-8E9F-58DB755B1900}" dt="2020-05-16T15:11:42.045" v="4711" actId="14861"/>
          <ac:spMkLst>
            <pc:docMk/>
            <pc:sldMk cId="757171462" sldId="279"/>
            <ac:spMk id="48" creationId="{EB0CA7D9-3C67-48B4-9436-1EC9E4167B56}"/>
          </ac:spMkLst>
        </pc:spChg>
        <pc:grpChg chg="add del mod">
          <ac:chgData name="Coulstock James" userId="090e1edc-fc82-41e0-bc34-41e5a375aa98" providerId="ADAL" clId="{809F73D9-32FB-4071-8E9F-58DB755B1900}" dt="2020-05-16T15:06:02.829" v="4669"/>
          <ac:grpSpMkLst>
            <pc:docMk/>
            <pc:sldMk cId="757171462" sldId="279"/>
            <ac:grpSpMk id="7" creationId="{52F522F4-BD90-4498-B17B-5A4CFE8F510B}"/>
          </ac:grpSpMkLst>
        </pc:grpChg>
        <pc:grpChg chg="add del mod">
          <ac:chgData name="Coulstock James" userId="090e1edc-fc82-41e0-bc34-41e5a375aa98" providerId="ADAL" clId="{809F73D9-32FB-4071-8E9F-58DB755B1900}" dt="2020-05-16T15:06:02.829" v="4669"/>
          <ac:grpSpMkLst>
            <pc:docMk/>
            <pc:sldMk cId="757171462" sldId="279"/>
            <ac:grpSpMk id="10" creationId="{9C2C9212-76D5-44B8-8F03-4F7C0A9D2AF7}"/>
          </ac:grpSpMkLst>
        </pc:grpChg>
        <pc:grpChg chg="add del mod">
          <ac:chgData name="Coulstock James" userId="090e1edc-fc82-41e0-bc34-41e5a375aa98" providerId="ADAL" clId="{809F73D9-32FB-4071-8E9F-58DB755B1900}" dt="2020-05-16T15:06:02.829" v="4669"/>
          <ac:grpSpMkLst>
            <pc:docMk/>
            <pc:sldMk cId="757171462" sldId="279"/>
            <ac:grpSpMk id="14" creationId="{8FEC705E-A2B9-40D8-9044-688DB41F9B2A}"/>
          </ac:grpSpMkLst>
        </pc:grpChg>
        <pc:grpChg chg="add mod">
          <ac:chgData name="Coulstock James" userId="090e1edc-fc82-41e0-bc34-41e5a375aa98" providerId="ADAL" clId="{809F73D9-32FB-4071-8E9F-58DB755B1900}" dt="2020-05-16T15:09:42.580" v="4701" actId="14100"/>
          <ac:grpSpMkLst>
            <pc:docMk/>
            <pc:sldMk cId="757171462" sldId="279"/>
            <ac:grpSpMk id="27" creationId="{04AF140F-1D11-4FF1-A2DA-D1E15F299410}"/>
          </ac:grpSpMkLst>
        </pc:grpChg>
        <pc:grpChg chg="add mod">
          <ac:chgData name="Coulstock James" userId="090e1edc-fc82-41e0-bc34-41e5a375aa98" providerId="ADAL" clId="{809F73D9-32FB-4071-8E9F-58DB755B1900}" dt="2020-05-16T15:08:03.517" v="4690" actId="1076"/>
          <ac:grpSpMkLst>
            <pc:docMk/>
            <pc:sldMk cId="757171462" sldId="279"/>
            <ac:grpSpMk id="30" creationId="{5242DB9F-C8F2-43A2-A719-0C8DFEBB3F54}"/>
          </ac:grpSpMkLst>
        </pc:grpChg>
        <pc:grpChg chg="add mod">
          <ac:chgData name="Coulstock James" userId="090e1edc-fc82-41e0-bc34-41e5a375aa98" providerId="ADAL" clId="{809F73D9-32FB-4071-8E9F-58DB755B1900}" dt="2020-05-16T15:12:01.378" v="4713" actId="1076"/>
          <ac:grpSpMkLst>
            <pc:docMk/>
            <pc:sldMk cId="757171462" sldId="279"/>
            <ac:grpSpMk id="34" creationId="{0E38324F-DC6B-4300-8B98-8F9109986BF5}"/>
          </ac:grpSpMkLst>
        </pc:grpChg>
        <pc:grpChg chg="add del mod">
          <ac:chgData name="Coulstock James" userId="090e1edc-fc82-41e0-bc34-41e5a375aa98" providerId="ADAL" clId="{809F73D9-32FB-4071-8E9F-58DB755B1900}" dt="2020-05-16T15:11:20.079" v="4707"/>
          <ac:grpSpMkLst>
            <pc:docMk/>
            <pc:sldMk cId="757171462" sldId="279"/>
            <ac:grpSpMk id="45" creationId="{A19BC168-2AD6-4B4D-8026-203CC63FC2AA}"/>
          </ac:grpSpMkLst>
        </pc:grpChg>
        <pc:grpChg chg="add mod">
          <ac:chgData name="Coulstock James" userId="090e1edc-fc82-41e0-bc34-41e5a375aa98" providerId="ADAL" clId="{809F73D9-32FB-4071-8E9F-58DB755B1900}" dt="2020-05-16T15:11:44.049" v="4712"/>
          <ac:grpSpMkLst>
            <pc:docMk/>
            <pc:sldMk cId="757171462" sldId="279"/>
            <ac:grpSpMk id="49" creationId="{28225D69-DDE2-4D9B-8066-C4E15C0A8D85}"/>
          </ac:grpSpMkLst>
        </pc:grpChg>
        <pc:picChg chg="mod">
          <ac:chgData name="Coulstock James" userId="090e1edc-fc82-41e0-bc34-41e5a375aa98" providerId="ADAL" clId="{809F73D9-32FB-4071-8E9F-58DB755B1900}" dt="2020-05-16T15:11:17.236" v="4706"/>
          <ac:picMkLst>
            <pc:docMk/>
            <pc:sldMk cId="757171462" sldId="279"/>
            <ac:picMk id="46" creationId="{A4E4370B-3568-4A11-9F24-030A72BA6B75}"/>
          </ac:picMkLst>
        </pc:picChg>
        <pc:picChg chg="mod">
          <ac:chgData name="Coulstock James" userId="090e1edc-fc82-41e0-bc34-41e5a375aa98" providerId="ADAL" clId="{809F73D9-32FB-4071-8E9F-58DB755B1900}" dt="2020-05-16T15:11:17.236" v="4706"/>
          <ac:picMkLst>
            <pc:docMk/>
            <pc:sldMk cId="757171462" sldId="279"/>
            <ac:picMk id="47" creationId="{B2B58D10-A5D1-49DE-A9D9-EDE25977BC85}"/>
          </ac:picMkLst>
        </pc:picChg>
        <pc:picChg chg="mod">
          <ac:chgData name="Coulstock James" userId="090e1edc-fc82-41e0-bc34-41e5a375aa98" providerId="ADAL" clId="{809F73D9-32FB-4071-8E9F-58DB755B1900}" dt="2020-05-16T15:11:44.049" v="4712"/>
          <ac:picMkLst>
            <pc:docMk/>
            <pc:sldMk cId="757171462" sldId="279"/>
            <ac:picMk id="50" creationId="{4D005879-018D-439F-A0AD-C166A39B6154}"/>
          </ac:picMkLst>
        </pc:picChg>
        <pc:picChg chg="mod">
          <ac:chgData name="Coulstock James" userId="090e1edc-fc82-41e0-bc34-41e5a375aa98" providerId="ADAL" clId="{809F73D9-32FB-4071-8E9F-58DB755B1900}" dt="2020-05-16T15:11:44.049" v="4712"/>
          <ac:picMkLst>
            <pc:docMk/>
            <pc:sldMk cId="757171462" sldId="279"/>
            <ac:picMk id="51" creationId="{4AD19641-D50A-440D-8173-95CBDE257918}"/>
          </ac:picMkLst>
        </pc:picChg>
        <pc:cxnChg chg="mod">
          <ac:chgData name="Coulstock James" userId="090e1edc-fc82-41e0-bc34-41e5a375aa98" providerId="ADAL" clId="{809F73D9-32FB-4071-8E9F-58DB755B1900}" dt="2020-05-16T15:05:54.869" v="4666"/>
          <ac:cxnSpMkLst>
            <pc:docMk/>
            <pc:sldMk cId="757171462" sldId="279"/>
            <ac:cxnSpMk id="15" creationId="{51C3EBCC-A1F2-4A78-AD1E-E4113031A00B}"/>
          </ac:cxnSpMkLst>
        </pc:cxnChg>
        <pc:cxnChg chg="mod">
          <ac:chgData name="Coulstock James" userId="090e1edc-fc82-41e0-bc34-41e5a375aa98" providerId="ADAL" clId="{809F73D9-32FB-4071-8E9F-58DB755B1900}" dt="2020-05-16T15:12:01.378" v="4713" actId="1076"/>
          <ac:cxnSpMkLst>
            <pc:docMk/>
            <pc:sldMk cId="757171462" sldId="279"/>
            <ac:cxnSpMk id="35" creationId="{3F9254E2-D204-4540-9776-A3D509E284D5}"/>
          </ac:cxnSpMkLst>
        </pc:cxnChg>
      </pc:sldChg>
      <pc:sldChg chg="addSp delSp modSp new mod modAnim">
        <pc:chgData name="Coulstock James" userId="090e1edc-fc82-41e0-bc34-41e5a375aa98" providerId="ADAL" clId="{809F73D9-32FB-4071-8E9F-58DB755B1900}" dt="2020-05-16T17:00:17.936" v="5359" actId="1076"/>
        <pc:sldMkLst>
          <pc:docMk/>
          <pc:sldMk cId="3772406386" sldId="280"/>
        </pc:sldMkLst>
        <pc:spChg chg="mod">
          <ac:chgData name="Coulstock James" userId="090e1edc-fc82-41e0-bc34-41e5a375aa98" providerId="ADAL" clId="{809F73D9-32FB-4071-8E9F-58DB755B1900}" dt="2020-05-16T15:15:38.216" v="4789" actId="20577"/>
          <ac:spMkLst>
            <pc:docMk/>
            <pc:sldMk cId="3772406386" sldId="280"/>
            <ac:spMk id="2" creationId="{FD6EDFEE-559B-4DB5-BE8E-FD9E4CACAE76}"/>
          </ac:spMkLst>
        </pc:spChg>
        <pc:spChg chg="del">
          <ac:chgData name="Coulstock James" userId="090e1edc-fc82-41e0-bc34-41e5a375aa98" providerId="ADAL" clId="{809F73D9-32FB-4071-8E9F-58DB755B1900}" dt="2020-05-16T15:15:11.252" v="4742" actId="478"/>
          <ac:spMkLst>
            <pc:docMk/>
            <pc:sldMk cId="3772406386" sldId="280"/>
            <ac:spMk id="3" creationId="{88A2BC3E-B9D4-4AE8-8F15-A5AD024F4D76}"/>
          </ac:spMkLst>
        </pc:spChg>
        <pc:spChg chg="add del mod">
          <ac:chgData name="Coulstock James" userId="090e1edc-fc82-41e0-bc34-41e5a375aa98" providerId="ADAL" clId="{809F73D9-32FB-4071-8E9F-58DB755B1900}" dt="2020-05-16T15:16:10.625" v="4793"/>
          <ac:spMkLst>
            <pc:docMk/>
            <pc:sldMk cId="3772406386" sldId="280"/>
            <ac:spMk id="4" creationId="{4B842983-B03F-4890-AF02-0ADD47A7A770}"/>
          </ac:spMkLst>
        </pc:spChg>
        <pc:spChg chg="add del mod">
          <ac:chgData name="Coulstock James" userId="090e1edc-fc82-41e0-bc34-41e5a375aa98" providerId="ADAL" clId="{809F73D9-32FB-4071-8E9F-58DB755B1900}" dt="2020-05-16T15:16:10.625" v="4793"/>
          <ac:spMkLst>
            <pc:docMk/>
            <pc:sldMk cId="3772406386" sldId="280"/>
            <ac:spMk id="5" creationId="{A05B7AEB-42F0-462D-AFCD-AB4F0CDE1CD3}"/>
          </ac:spMkLst>
        </pc:spChg>
        <pc:spChg chg="add del mod">
          <ac:chgData name="Coulstock James" userId="090e1edc-fc82-41e0-bc34-41e5a375aa98" providerId="ADAL" clId="{809F73D9-32FB-4071-8E9F-58DB755B1900}" dt="2020-05-16T15:16:10.625" v="4793"/>
          <ac:spMkLst>
            <pc:docMk/>
            <pc:sldMk cId="3772406386" sldId="280"/>
            <ac:spMk id="6" creationId="{194F9C0D-8FDD-4F17-8017-A68D9FFD464D}"/>
          </ac:spMkLst>
        </pc:spChg>
        <pc:spChg chg="add del mod">
          <ac:chgData name="Coulstock James" userId="090e1edc-fc82-41e0-bc34-41e5a375aa98" providerId="ADAL" clId="{809F73D9-32FB-4071-8E9F-58DB755B1900}" dt="2020-05-16T15:16:10.625" v="4793"/>
          <ac:spMkLst>
            <pc:docMk/>
            <pc:sldMk cId="3772406386" sldId="280"/>
            <ac:spMk id="7" creationId="{0A7AD300-A158-4680-AE17-76CFAEAFD880}"/>
          </ac:spMkLst>
        </pc:spChg>
        <pc:spChg chg="add del mod">
          <ac:chgData name="Coulstock James" userId="090e1edc-fc82-41e0-bc34-41e5a375aa98" providerId="ADAL" clId="{809F73D9-32FB-4071-8E9F-58DB755B1900}" dt="2020-05-16T15:16:10.625" v="4793"/>
          <ac:spMkLst>
            <pc:docMk/>
            <pc:sldMk cId="3772406386" sldId="280"/>
            <ac:spMk id="8" creationId="{647A2B10-9DF8-4CD8-A002-DE8B8E11801A}"/>
          </ac:spMkLst>
        </pc:spChg>
        <pc:spChg chg="add del mod">
          <ac:chgData name="Coulstock James" userId="090e1edc-fc82-41e0-bc34-41e5a375aa98" providerId="ADAL" clId="{809F73D9-32FB-4071-8E9F-58DB755B1900}" dt="2020-05-16T15:16:10.625" v="4793"/>
          <ac:spMkLst>
            <pc:docMk/>
            <pc:sldMk cId="3772406386" sldId="280"/>
            <ac:spMk id="9" creationId="{08B37F7C-CE48-46CC-8B9C-98E588A9C1A3}"/>
          </ac:spMkLst>
        </pc:spChg>
        <pc:spChg chg="mod">
          <ac:chgData name="Coulstock James" userId="090e1edc-fc82-41e0-bc34-41e5a375aa98" providerId="ADAL" clId="{809F73D9-32FB-4071-8E9F-58DB755B1900}" dt="2020-05-16T15:16:03.289" v="4790"/>
          <ac:spMkLst>
            <pc:docMk/>
            <pc:sldMk cId="3772406386" sldId="280"/>
            <ac:spMk id="12" creationId="{E701CF4E-710D-4A6C-B28E-ED9BB3EB95A5}"/>
          </ac:spMkLst>
        </pc:spChg>
        <pc:spChg chg="mod">
          <ac:chgData name="Coulstock James" userId="090e1edc-fc82-41e0-bc34-41e5a375aa98" providerId="ADAL" clId="{809F73D9-32FB-4071-8E9F-58DB755B1900}" dt="2020-05-16T15:16:03.289" v="4790"/>
          <ac:spMkLst>
            <pc:docMk/>
            <pc:sldMk cId="3772406386" sldId="280"/>
            <ac:spMk id="13" creationId="{05F16CA8-C100-467E-90A8-34CDAFC65E49}"/>
          </ac:spMkLst>
        </pc:spChg>
        <pc:spChg chg="add del mod">
          <ac:chgData name="Coulstock James" userId="090e1edc-fc82-41e0-bc34-41e5a375aa98" providerId="ADAL" clId="{809F73D9-32FB-4071-8E9F-58DB755B1900}" dt="2020-05-16T15:16:10.625" v="4793"/>
          <ac:spMkLst>
            <pc:docMk/>
            <pc:sldMk cId="3772406386" sldId="280"/>
            <ac:spMk id="14" creationId="{EA8369C0-5F28-4F7C-8389-8350A53C92CA}"/>
          </ac:spMkLst>
        </pc:spChg>
        <pc:spChg chg="add del mod">
          <ac:chgData name="Coulstock James" userId="090e1edc-fc82-41e0-bc34-41e5a375aa98" providerId="ADAL" clId="{809F73D9-32FB-4071-8E9F-58DB755B1900}" dt="2020-05-16T15:16:10.625" v="4793"/>
          <ac:spMkLst>
            <pc:docMk/>
            <pc:sldMk cId="3772406386" sldId="280"/>
            <ac:spMk id="15" creationId="{FFC4B19D-FF05-4006-99F0-BE3583DF92DA}"/>
          </ac:spMkLst>
        </pc:spChg>
        <pc:spChg chg="add del mod">
          <ac:chgData name="Coulstock James" userId="090e1edc-fc82-41e0-bc34-41e5a375aa98" providerId="ADAL" clId="{809F73D9-32FB-4071-8E9F-58DB755B1900}" dt="2020-05-16T15:16:10.625" v="4793"/>
          <ac:spMkLst>
            <pc:docMk/>
            <pc:sldMk cId="3772406386" sldId="280"/>
            <ac:spMk id="16" creationId="{1F7F8221-662E-472C-BD02-359DD0E67061}"/>
          </ac:spMkLst>
        </pc:spChg>
        <pc:spChg chg="mod">
          <ac:chgData name="Coulstock James" userId="090e1edc-fc82-41e0-bc34-41e5a375aa98" providerId="ADAL" clId="{809F73D9-32FB-4071-8E9F-58DB755B1900}" dt="2020-05-16T15:16:03.289" v="4790"/>
          <ac:spMkLst>
            <pc:docMk/>
            <pc:sldMk cId="3772406386" sldId="280"/>
            <ac:spMk id="18" creationId="{CFB84325-7C58-42C2-B7F1-F571BC8D41D3}"/>
          </ac:spMkLst>
        </pc:spChg>
        <pc:spChg chg="mod">
          <ac:chgData name="Coulstock James" userId="090e1edc-fc82-41e0-bc34-41e5a375aa98" providerId="ADAL" clId="{809F73D9-32FB-4071-8E9F-58DB755B1900}" dt="2020-05-16T15:16:03.289" v="4790"/>
          <ac:spMkLst>
            <pc:docMk/>
            <pc:sldMk cId="3772406386" sldId="280"/>
            <ac:spMk id="19" creationId="{C3C03502-A595-4E80-9727-FCB1A333A63A}"/>
          </ac:spMkLst>
        </pc:spChg>
        <pc:spChg chg="add del mod">
          <ac:chgData name="Coulstock James" userId="090e1edc-fc82-41e0-bc34-41e5a375aa98" providerId="ADAL" clId="{809F73D9-32FB-4071-8E9F-58DB755B1900}" dt="2020-05-16T15:16:10.625" v="4793"/>
          <ac:spMkLst>
            <pc:docMk/>
            <pc:sldMk cId="3772406386" sldId="280"/>
            <ac:spMk id="20" creationId="{A16FB4C9-C985-490D-BBED-62C0D80D3562}"/>
          </ac:spMkLst>
        </pc:spChg>
        <pc:spChg chg="add del mod">
          <ac:chgData name="Coulstock James" userId="090e1edc-fc82-41e0-bc34-41e5a375aa98" providerId="ADAL" clId="{809F73D9-32FB-4071-8E9F-58DB755B1900}" dt="2020-05-16T15:16:10.625" v="4793"/>
          <ac:spMkLst>
            <pc:docMk/>
            <pc:sldMk cId="3772406386" sldId="280"/>
            <ac:spMk id="21" creationId="{80FAB813-9BE8-4A1D-80AC-921DAD986167}"/>
          </ac:spMkLst>
        </pc:spChg>
        <pc:spChg chg="add del mod">
          <ac:chgData name="Coulstock James" userId="090e1edc-fc82-41e0-bc34-41e5a375aa98" providerId="ADAL" clId="{809F73D9-32FB-4071-8E9F-58DB755B1900}" dt="2020-05-16T15:16:10.625" v="4793"/>
          <ac:spMkLst>
            <pc:docMk/>
            <pc:sldMk cId="3772406386" sldId="280"/>
            <ac:spMk id="22" creationId="{7B04FFE1-6F8C-43BE-A588-5F5B45A1B354}"/>
          </ac:spMkLst>
        </pc:spChg>
        <pc:spChg chg="add del mod">
          <ac:chgData name="Coulstock James" userId="090e1edc-fc82-41e0-bc34-41e5a375aa98" providerId="ADAL" clId="{809F73D9-32FB-4071-8E9F-58DB755B1900}" dt="2020-05-16T15:16:10.625" v="4793"/>
          <ac:spMkLst>
            <pc:docMk/>
            <pc:sldMk cId="3772406386" sldId="280"/>
            <ac:spMk id="23" creationId="{F0F72AD5-3CE5-42A5-9945-C9155B583354}"/>
          </ac:spMkLst>
        </pc:spChg>
        <pc:spChg chg="add del mod">
          <ac:chgData name="Coulstock James" userId="090e1edc-fc82-41e0-bc34-41e5a375aa98" providerId="ADAL" clId="{809F73D9-32FB-4071-8E9F-58DB755B1900}" dt="2020-05-16T15:16:10.625" v="4793"/>
          <ac:spMkLst>
            <pc:docMk/>
            <pc:sldMk cId="3772406386" sldId="280"/>
            <ac:spMk id="24" creationId="{E072765A-60C8-46F7-917A-86496650B4C0}"/>
          </ac:spMkLst>
        </pc:spChg>
        <pc:spChg chg="add del mod">
          <ac:chgData name="Coulstock James" userId="090e1edc-fc82-41e0-bc34-41e5a375aa98" providerId="ADAL" clId="{809F73D9-32FB-4071-8E9F-58DB755B1900}" dt="2020-05-16T15:16:09.992" v="4792"/>
          <ac:spMkLst>
            <pc:docMk/>
            <pc:sldMk cId="3772406386" sldId="280"/>
            <ac:spMk id="26" creationId="{DD3E7011-3D94-4B4F-97FD-B9B757700D68}"/>
          </ac:spMkLst>
        </pc:spChg>
        <pc:spChg chg="add del mod">
          <ac:chgData name="Coulstock James" userId="090e1edc-fc82-41e0-bc34-41e5a375aa98" providerId="ADAL" clId="{809F73D9-32FB-4071-8E9F-58DB755B1900}" dt="2020-05-16T15:16:09.992" v="4792"/>
          <ac:spMkLst>
            <pc:docMk/>
            <pc:sldMk cId="3772406386" sldId="280"/>
            <ac:spMk id="27" creationId="{D298A364-DAA2-4D89-A7A2-F7F14B5CFE4B}"/>
          </ac:spMkLst>
        </pc:spChg>
        <pc:spChg chg="add del mod">
          <ac:chgData name="Coulstock James" userId="090e1edc-fc82-41e0-bc34-41e5a375aa98" providerId="ADAL" clId="{809F73D9-32FB-4071-8E9F-58DB755B1900}" dt="2020-05-16T15:16:09.992" v="4792"/>
          <ac:spMkLst>
            <pc:docMk/>
            <pc:sldMk cId="3772406386" sldId="280"/>
            <ac:spMk id="28" creationId="{222DF179-ABD9-40E3-9D5F-D927F413BD9F}"/>
          </ac:spMkLst>
        </pc:spChg>
        <pc:spChg chg="add del mod">
          <ac:chgData name="Coulstock James" userId="090e1edc-fc82-41e0-bc34-41e5a375aa98" providerId="ADAL" clId="{809F73D9-32FB-4071-8E9F-58DB755B1900}" dt="2020-05-16T15:16:09.992" v="4792"/>
          <ac:spMkLst>
            <pc:docMk/>
            <pc:sldMk cId="3772406386" sldId="280"/>
            <ac:spMk id="29" creationId="{119EA0FA-36DA-40B7-8621-D664027A1A7E}"/>
          </ac:spMkLst>
        </pc:spChg>
        <pc:spChg chg="add del mod">
          <ac:chgData name="Coulstock James" userId="090e1edc-fc82-41e0-bc34-41e5a375aa98" providerId="ADAL" clId="{809F73D9-32FB-4071-8E9F-58DB755B1900}" dt="2020-05-16T15:16:09.992" v="4792"/>
          <ac:spMkLst>
            <pc:docMk/>
            <pc:sldMk cId="3772406386" sldId="280"/>
            <ac:spMk id="30" creationId="{318840FC-97C0-4366-9FA2-D8F50306C9DA}"/>
          </ac:spMkLst>
        </pc:spChg>
        <pc:spChg chg="add del mod">
          <ac:chgData name="Coulstock James" userId="090e1edc-fc82-41e0-bc34-41e5a375aa98" providerId="ADAL" clId="{809F73D9-32FB-4071-8E9F-58DB755B1900}" dt="2020-05-16T15:16:09.992" v="4792"/>
          <ac:spMkLst>
            <pc:docMk/>
            <pc:sldMk cId="3772406386" sldId="280"/>
            <ac:spMk id="31" creationId="{11DA1254-0E5B-48B2-8509-8865D769A28A}"/>
          </ac:spMkLst>
        </pc:spChg>
        <pc:spChg chg="mod">
          <ac:chgData name="Coulstock James" userId="090e1edc-fc82-41e0-bc34-41e5a375aa98" providerId="ADAL" clId="{809F73D9-32FB-4071-8E9F-58DB755B1900}" dt="2020-05-16T15:16:09.059" v="4791"/>
          <ac:spMkLst>
            <pc:docMk/>
            <pc:sldMk cId="3772406386" sldId="280"/>
            <ac:spMk id="34" creationId="{52C5F6CA-D261-4666-BB74-56BE43E15C11}"/>
          </ac:spMkLst>
        </pc:spChg>
        <pc:spChg chg="mod">
          <ac:chgData name="Coulstock James" userId="090e1edc-fc82-41e0-bc34-41e5a375aa98" providerId="ADAL" clId="{809F73D9-32FB-4071-8E9F-58DB755B1900}" dt="2020-05-16T15:16:09.059" v="4791"/>
          <ac:spMkLst>
            <pc:docMk/>
            <pc:sldMk cId="3772406386" sldId="280"/>
            <ac:spMk id="35" creationId="{0B23873A-D092-4AAC-BB8A-86D0FFF69F09}"/>
          </ac:spMkLst>
        </pc:spChg>
        <pc:spChg chg="add del mod">
          <ac:chgData name="Coulstock James" userId="090e1edc-fc82-41e0-bc34-41e5a375aa98" providerId="ADAL" clId="{809F73D9-32FB-4071-8E9F-58DB755B1900}" dt="2020-05-16T15:16:09.992" v="4792"/>
          <ac:spMkLst>
            <pc:docMk/>
            <pc:sldMk cId="3772406386" sldId="280"/>
            <ac:spMk id="36" creationId="{B39AA5E0-EA57-4E47-B361-495A36DE0C15}"/>
          </ac:spMkLst>
        </pc:spChg>
        <pc:spChg chg="add del mod">
          <ac:chgData name="Coulstock James" userId="090e1edc-fc82-41e0-bc34-41e5a375aa98" providerId="ADAL" clId="{809F73D9-32FB-4071-8E9F-58DB755B1900}" dt="2020-05-16T15:16:09.992" v="4792"/>
          <ac:spMkLst>
            <pc:docMk/>
            <pc:sldMk cId="3772406386" sldId="280"/>
            <ac:spMk id="37" creationId="{3679D339-224B-43CA-BBE5-7B5E286F3DD8}"/>
          </ac:spMkLst>
        </pc:spChg>
        <pc:spChg chg="add del mod">
          <ac:chgData name="Coulstock James" userId="090e1edc-fc82-41e0-bc34-41e5a375aa98" providerId="ADAL" clId="{809F73D9-32FB-4071-8E9F-58DB755B1900}" dt="2020-05-16T15:16:09.992" v="4792"/>
          <ac:spMkLst>
            <pc:docMk/>
            <pc:sldMk cId="3772406386" sldId="280"/>
            <ac:spMk id="38" creationId="{C545EAB3-C199-4588-9E83-5DEADF4EE1ED}"/>
          </ac:spMkLst>
        </pc:spChg>
        <pc:spChg chg="mod">
          <ac:chgData name="Coulstock James" userId="090e1edc-fc82-41e0-bc34-41e5a375aa98" providerId="ADAL" clId="{809F73D9-32FB-4071-8E9F-58DB755B1900}" dt="2020-05-16T15:16:09.059" v="4791"/>
          <ac:spMkLst>
            <pc:docMk/>
            <pc:sldMk cId="3772406386" sldId="280"/>
            <ac:spMk id="40" creationId="{1DF5182B-60A2-4DD2-9826-2C9DB3462085}"/>
          </ac:spMkLst>
        </pc:spChg>
        <pc:spChg chg="mod">
          <ac:chgData name="Coulstock James" userId="090e1edc-fc82-41e0-bc34-41e5a375aa98" providerId="ADAL" clId="{809F73D9-32FB-4071-8E9F-58DB755B1900}" dt="2020-05-16T15:16:09.059" v="4791"/>
          <ac:spMkLst>
            <pc:docMk/>
            <pc:sldMk cId="3772406386" sldId="280"/>
            <ac:spMk id="41" creationId="{C8B49F87-CFE2-4FB6-B5A0-B4E4A0593263}"/>
          </ac:spMkLst>
        </pc:spChg>
        <pc:spChg chg="add del mod">
          <ac:chgData name="Coulstock James" userId="090e1edc-fc82-41e0-bc34-41e5a375aa98" providerId="ADAL" clId="{809F73D9-32FB-4071-8E9F-58DB755B1900}" dt="2020-05-16T15:16:09.992" v="4792"/>
          <ac:spMkLst>
            <pc:docMk/>
            <pc:sldMk cId="3772406386" sldId="280"/>
            <ac:spMk id="42" creationId="{F90ED88D-76F3-438A-B85D-C7B65A627438}"/>
          </ac:spMkLst>
        </pc:spChg>
        <pc:spChg chg="add del mod">
          <ac:chgData name="Coulstock James" userId="090e1edc-fc82-41e0-bc34-41e5a375aa98" providerId="ADAL" clId="{809F73D9-32FB-4071-8E9F-58DB755B1900}" dt="2020-05-16T15:16:09.992" v="4792"/>
          <ac:spMkLst>
            <pc:docMk/>
            <pc:sldMk cId="3772406386" sldId="280"/>
            <ac:spMk id="43" creationId="{D99A36D4-E5A6-456D-86E1-018B6E3AF5FF}"/>
          </ac:spMkLst>
        </pc:spChg>
        <pc:spChg chg="add del mod">
          <ac:chgData name="Coulstock James" userId="090e1edc-fc82-41e0-bc34-41e5a375aa98" providerId="ADAL" clId="{809F73D9-32FB-4071-8E9F-58DB755B1900}" dt="2020-05-16T15:16:09.992" v="4792"/>
          <ac:spMkLst>
            <pc:docMk/>
            <pc:sldMk cId="3772406386" sldId="280"/>
            <ac:spMk id="44" creationId="{32D91615-8485-45A8-A76C-40BDC9C11CF1}"/>
          </ac:spMkLst>
        </pc:spChg>
        <pc:spChg chg="add del mod">
          <ac:chgData name="Coulstock James" userId="090e1edc-fc82-41e0-bc34-41e5a375aa98" providerId="ADAL" clId="{809F73D9-32FB-4071-8E9F-58DB755B1900}" dt="2020-05-16T15:16:09.992" v="4792"/>
          <ac:spMkLst>
            <pc:docMk/>
            <pc:sldMk cId="3772406386" sldId="280"/>
            <ac:spMk id="45" creationId="{E0F43858-D1EA-41ED-A3D8-CB866E88971E}"/>
          </ac:spMkLst>
        </pc:spChg>
        <pc:spChg chg="add del mod">
          <ac:chgData name="Coulstock James" userId="090e1edc-fc82-41e0-bc34-41e5a375aa98" providerId="ADAL" clId="{809F73D9-32FB-4071-8E9F-58DB755B1900}" dt="2020-05-16T15:16:09.992" v="4792"/>
          <ac:spMkLst>
            <pc:docMk/>
            <pc:sldMk cId="3772406386" sldId="280"/>
            <ac:spMk id="46" creationId="{869213F0-F4DB-4C90-967A-FB3886BFED64}"/>
          </ac:spMkLst>
        </pc:spChg>
        <pc:spChg chg="add del mod">
          <ac:chgData name="Coulstock James" userId="090e1edc-fc82-41e0-bc34-41e5a375aa98" providerId="ADAL" clId="{809F73D9-32FB-4071-8E9F-58DB755B1900}" dt="2020-05-16T15:16:38.882" v="4809"/>
          <ac:spMkLst>
            <pc:docMk/>
            <pc:sldMk cId="3772406386" sldId="280"/>
            <ac:spMk id="48" creationId="{2AD69CA6-CED9-46DC-837B-37E40E22E635}"/>
          </ac:spMkLst>
        </pc:spChg>
        <pc:spChg chg="add del mod">
          <ac:chgData name="Coulstock James" userId="090e1edc-fc82-41e0-bc34-41e5a375aa98" providerId="ADAL" clId="{809F73D9-32FB-4071-8E9F-58DB755B1900}" dt="2020-05-16T15:16:38.882" v="4809"/>
          <ac:spMkLst>
            <pc:docMk/>
            <pc:sldMk cId="3772406386" sldId="280"/>
            <ac:spMk id="49" creationId="{FE732DF5-2A3A-46C6-8C5A-3A17CD5D595F}"/>
          </ac:spMkLst>
        </pc:spChg>
        <pc:spChg chg="add del mod">
          <ac:chgData name="Coulstock James" userId="090e1edc-fc82-41e0-bc34-41e5a375aa98" providerId="ADAL" clId="{809F73D9-32FB-4071-8E9F-58DB755B1900}" dt="2020-05-16T15:16:38.882" v="4809"/>
          <ac:spMkLst>
            <pc:docMk/>
            <pc:sldMk cId="3772406386" sldId="280"/>
            <ac:spMk id="50" creationId="{0D9B70A4-7ABE-4E8B-A524-291E45140C46}"/>
          </ac:spMkLst>
        </pc:spChg>
        <pc:spChg chg="add del mod">
          <ac:chgData name="Coulstock James" userId="090e1edc-fc82-41e0-bc34-41e5a375aa98" providerId="ADAL" clId="{809F73D9-32FB-4071-8E9F-58DB755B1900}" dt="2020-05-16T15:16:38.882" v="4809"/>
          <ac:spMkLst>
            <pc:docMk/>
            <pc:sldMk cId="3772406386" sldId="280"/>
            <ac:spMk id="51" creationId="{8E11B575-DF67-4BD5-A5AC-B81EAD1DC9EF}"/>
          </ac:spMkLst>
        </pc:spChg>
        <pc:spChg chg="add del mod">
          <ac:chgData name="Coulstock James" userId="090e1edc-fc82-41e0-bc34-41e5a375aa98" providerId="ADAL" clId="{809F73D9-32FB-4071-8E9F-58DB755B1900}" dt="2020-05-16T15:16:38.882" v="4809"/>
          <ac:spMkLst>
            <pc:docMk/>
            <pc:sldMk cId="3772406386" sldId="280"/>
            <ac:spMk id="52" creationId="{023A2CE8-55B4-4DD5-9E5C-925C615F4494}"/>
          </ac:spMkLst>
        </pc:spChg>
        <pc:spChg chg="add del mod">
          <ac:chgData name="Coulstock James" userId="090e1edc-fc82-41e0-bc34-41e5a375aa98" providerId="ADAL" clId="{809F73D9-32FB-4071-8E9F-58DB755B1900}" dt="2020-05-16T15:16:38.882" v="4809"/>
          <ac:spMkLst>
            <pc:docMk/>
            <pc:sldMk cId="3772406386" sldId="280"/>
            <ac:spMk id="53" creationId="{A5D03063-FD57-4F96-84B2-B5F23E598D84}"/>
          </ac:spMkLst>
        </pc:spChg>
        <pc:spChg chg="mod">
          <ac:chgData name="Coulstock James" userId="090e1edc-fc82-41e0-bc34-41e5a375aa98" providerId="ADAL" clId="{809F73D9-32FB-4071-8E9F-58DB755B1900}" dt="2020-05-16T15:16:38.214" v="4808" actId="14100"/>
          <ac:spMkLst>
            <pc:docMk/>
            <pc:sldMk cId="3772406386" sldId="280"/>
            <ac:spMk id="56" creationId="{7A694C19-6C93-41F3-9ED1-1C05282511FF}"/>
          </ac:spMkLst>
        </pc:spChg>
        <pc:spChg chg="mod">
          <ac:chgData name="Coulstock James" userId="090e1edc-fc82-41e0-bc34-41e5a375aa98" providerId="ADAL" clId="{809F73D9-32FB-4071-8E9F-58DB755B1900}" dt="2020-05-16T15:16:38.214" v="4808" actId="14100"/>
          <ac:spMkLst>
            <pc:docMk/>
            <pc:sldMk cId="3772406386" sldId="280"/>
            <ac:spMk id="57" creationId="{59F1ECAA-8E3F-4450-9E2B-8CC8B5B307F7}"/>
          </ac:spMkLst>
        </pc:spChg>
        <pc:spChg chg="add del mod">
          <ac:chgData name="Coulstock James" userId="090e1edc-fc82-41e0-bc34-41e5a375aa98" providerId="ADAL" clId="{809F73D9-32FB-4071-8E9F-58DB755B1900}" dt="2020-05-16T15:16:38.882" v="4809"/>
          <ac:spMkLst>
            <pc:docMk/>
            <pc:sldMk cId="3772406386" sldId="280"/>
            <ac:spMk id="58" creationId="{EE1F254B-1663-4450-9246-29FD24E2ED96}"/>
          </ac:spMkLst>
        </pc:spChg>
        <pc:spChg chg="add del mod">
          <ac:chgData name="Coulstock James" userId="090e1edc-fc82-41e0-bc34-41e5a375aa98" providerId="ADAL" clId="{809F73D9-32FB-4071-8E9F-58DB755B1900}" dt="2020-05-16T15:16:38.882" v="4809"/>
          <ac:spMkLst>
            <pc:docMk/>
            <pc:sldMk cId="3772406386" sldId="280"/>
            <ac:spMk id="59" creationId="{874C463D-5483-459D-8957-4994E90CCE88}"/>
          </ac:spMkLst>
        </pc:spChg>
        <pc:spChg chg="add del mod">
          <ac:chgData name="Coulstock James" userId="090e1edc-fc82-41e0-bc34-41e5a375aa98" providerId="ADAL" clId="{809F73D9-32FB-4071-8E9F-58DB755B1900}" dt="2020-05-16T15:16:38.882" v="4809"/>
          <ac:spMkLst>
            <pc:docMk/>
            <pc:sldMk cId="3772406386" sldId="280"/>
            <ac:spMk id="60" creationId="{482EB606-080C-4DB4-AA99-EFED90E55A8B}"/>
          </ac:spMkLst>
        </pc:spChg>
        <pc:spChg chg="mod">
          <ac:chgData name="Coulstock James" userId="090e1edc-fc82-41e0-bc34-41e5a375aa98" providerId="ADAL" clId="{809F73D9-32FB-4071-8E9F-58DB755B1900}" dt="2020-05-16T15:16:38.214" v="4808" actId="14100"/>
          <ac:spMkLst>
            <pc:docMk/>
            <pc:sldMk cId="3772406386" sldId="280"/>
            <ac:spMk id="62" creationId="{FC84FB3B-5BA6-4DC9-BBA6-3AA617598E6C}"/>
          </ac:spMkLst>
        </pc:spChg>
        <pc:spChg chg="mod">
          <ac:chgData name="Coulstock James" userId="090e1edc-fc82-41e0-bc34-41e5a375aa98" providerId="ADAL" clId="{809F73D9-32FB-4071-8E9F-58DB755B1900}" dt="2020-05-16T15:16:38.214" v="4808" actId="14100"/>
          <ac:spMkLst>
            <pc:docMk/>
            <pc:sldMk cId="3772406386" sldId="280"/>
            <ac:spMk id="63" creationId="{2E6242FE-B180-4AC5-94C8-5EFAB06C910F}"/>
          </ac:spMkLst>
        </pc:spChg>
        <pc:spChg chg="add del mod">
          <ac:chgData name="Coulstock James" userId="090e1edc-fc82-41e0-bc34-41e5a375aa98" providerId="ADAL" clId="{809F73D9-32FB-4071-8E9F-58DB755B1900}" dt="2020-05-16T15:16:38.882" v="4809"/>
          <ac:spMkLst>
            <pc:docMk/>
            <pc:sldMk cId="3772406386" sldId="280"/>
            <ac:spMk id="64" creationId="{D06B09CF-2D59-429F-9B0E-71EE5E747274}"/>
          </ac:spMkLst>
        </pc:spChg>
        <pc:spChg chg="add del mod">
          <ac:chgData name="Coulstock James" userId="090e1edc-fc82-41e0-bc34-41e5a375aa98" providerId="ADAL" clId="{809F73D9-32FB-4071-8E9F-58DB755B1900}" dt="2020-05-16T15:16:38.882" v="4809"/>
          <ac:spMkLst>
            <pc:docMk/>
            <pc:sldMk cId="3772406386" sldId="280"/>
            <ac:spMk id="65" creationId="{AE6C2F0F-48F5-46DD-9D47-A6831CC4CD6E}"/>
          </ac:spMkLst>
        </pc:spChg>
        <pc:spChg chg="add del mod">
          <ac:chgData name="Coulstock James" userId="090e1edc-fc82-41e0-bc34-41e5a375aa98" providerId="ADAL" clId="{809F73D9-32FB-4071-8E9F-58DB755B1900}" dt="2020-05-16T15:16:38.882" v="4809"/>
          <ac:spMkLst>
            <pc:docMk/>
            <pc:sldMk cId="3772406386" sldId="280"/>
            <ac:spMk id="66" creationId="{10DEFDF0-9A3B-46B2-9C5B-5B5A392DBE59}"/>
          </ac:spMkLst>
        </pc:spChg>
        <pc:spChg chg="add del mod">
          <ac:chgData name="Coulstock James" userId="090e1edc-fc82-41e0-bc34-41e5a375aa98" providerId="ADAL" clId="{809F73D9-32FB-4071-8E9F-58DB755B1900}" dt="2020-05-16T15:16:38.882" v="4809"/>
          <ac:spMkLst>
            <pc:docMk/>
            <pc:sldMk cId="3772406386" sldId="280"/>
            <ac:spMk id="67" creationId="{561B6022-731B-49BD-AF95-62206FEE6DAE}"/>
          </ac:spMkLst>
        </pc:spChg>
        <pc:spChg chg="add del mod">
          <ac:chgData name="Coulstock James" userId="090e1edc-fc82-41e0-bc34-41e5a375aa98" providerId="ADAL" clId="{809F73D9-32FB-4071-8E9F-58DB755B1900}" dt="2020-05-16T15:16:38.882" v="4809"/>
          <ac:spMkLst>
            <pc:docMk/>
            <pc:sldMk cId="3772406386" sldId="280"/>
            <ac:spMk id="68" creationId="{3A3F2E65-71BA-469B-9753-0CA05759CF1D}"/>
          </ac:spMkLst>
        </pc:spChg>
        <pc:spChg chg="add mod">
          <ac:chgData name="Coulstock James" userId="090e1edc-fc82-41e0-bc34-41e5a375aa98" providerId="ADAL" clId="{809F73D9-32FB-4071-8E9F-58DB755B1900}" dt="2020-05-16T15:30:20.748" v="4887" actId="1076"/>
          <ac:spMkLst>
            <pc:docMk/>
            <pc:sldMk cId="3772406386" sldId="280"/>
            <ac:spMk id="70" creationId="{F7CEF05A-648B-4D8E-BD58-31604828EFAA}"/>
          </ac:spMkLst>
        </pc:spChg>
        <pc:spChg chg="add mod">
          <ac:chgData name="Coulstock James" userId="090e1edc-fc82-41e0-bc34-41e5a375aa98" providerId="ADAL" clId="{809F73D9-32FB-4071-8E9F-58DB755B1900}" dt="2020-05-16T15:29:17.008" v="4880" actId="1076"/>
          <ac:spMkLst>
            <pc:docMk/>
            <pc:sldMk cId="3772406386" sldId="280"/>
            <ac:spMk id="71" creationId="{4EAAB6F2-5D25-4E8F-950A-AFA9B97EFAF7}"/>
          </ac:spMkLst>
        </pc:spChg>
        <pc:spChg chg="add mod">
          <ac:chgData name="Coulstock James" userId="090e1edc-fc82-41e0-bc34-41e5a375aa98" providerId="ADAL" clId="{809F73D9-32FB-4071-8E9F-58DB755B1900}" dt="2020-05-16T15:17:50.295" v="4818" actId="1076"/>
          <ac:spMkLst>
            <pc:docMk/>
            <pc:sldMk cId="3772406386" sldId="280"/>
            <ac:spMk id="72" creationId="{DC404EBD-9432-4A24-BDFA-4D9264544C0C}"/>
          </ac:spMkLst>
        </pc:spChg>
        <pc:spChg chg="add mod">
          <ac:chgData name="Coulstock James" userId="090e1edc-fc82-41e0-bc34-41e5a375aa98" providerId="ADAL" clId="{809F73D9-32FB-4071-8E9F-58DB755B1900}" dt="2020-05-16T15:20:30.922" v="4840" actId="1076"/>
          <ac:spMkLst>
            <pc:docMk/>
            <pc:sldMk cId="3772406386" sldId="280"/>
            <ac:spMk id="73" creationId="{C30C819A-CA8D-4961-A0E2-4E3753CA9928}"/>
          </ac:spMkLst>
        </pc:spChg>
        <pc:spChg chg="add mod">
          <ac:chgData name="Coulstock James" userId="090e1edc-fc82-41e0-bc34-41e5a375aa98" providerId="ADAL" clId="{809F73D9-32FB-4071-8E9F-58DB755B1900}" dt="2020-05-16T15:21:05.170" v="4850" actId="404"/>
          <ac:spMkLst>
            <pc:docMk/>
            <pc:sldMk cId="3772406386" sldId="280"/>
            <ac:spMk id="74" creationId="{EC804C52-6288-4FD8-83A3-B1C66C591806}"/>
          </ac:spMkLst>
        </pc:spChg>
        <pc:spChg chg="add mod">
          <ac:chgData name="Coulstock James" userId="090e1edc-fc82-41e0-bc34-41e5a375aa98" providerId="ADAL" clId="{809F73D9-32FB-4071-8E9F-58DB755B1900}" dt="2020-05-16T15:21:05.170" v="4850" actId="404"/>
          <ac:spMkLst>
            <pc:docMk/>
            <pc:sldMk cId="3772406386" sldId="280"/>
            <ac:spMk id="75" creationId="{51918654-33E6-468E-9297-D05C5C631596}"/>
          </ac:spMkLst>
        </pc:spChg>
        <pc:spChg chg="add mod">
          <ac:chgData name="Coulstock James" userId="090e1edc-fc82-41e0-bc34-41e5a375aa98" providerId="ADAL" clId="{809F73D9-32FB-4071-8E9F-58DB755B1900}" dt="2020-05-16T15:20:30.922" v="4840" actId="1076"/>
          <ac:spMkLst>
            <pc:docMk/>
            <pc:sldMk cId="3772406386" sldId="280"/>
            <ac:spMk id="76" creationId="{09865586-F65F-451A-91AE-95A2111D0001}"/>
          </ac:spMkLst>
        </pc:spChg>
        <pc:spChg chg="mod">
          <ac:chgData name="Coulstock James" userId="090e1edc-fc82-41e0-bc34-41e5a375aa98" providerId="ADAL" clId="{809F73D9-32FB-4071-8E9F-58DB755B1900}" dt="2020-05-16T15:30:25.875" v="4888" actId="1076"/>
          <ac:spMkLst>
            <pc:docMk/>
            <pc:sldMk cId="3772406386" sldId="280"/>
            <ac:spMk id="79" creationId="{B2668BCB-34B3-43D9-9380-C6B5E2CBF9A0}"/>
          </ac:spMkLst>
        </pc:spChg>
        <pc:spChg chg="mod">
          <ac:chgData name="Coulstock James" userId="090e1edc-fc82-41e0-bc34-41e5a375aa98" providerId="ADAL" clId="{809F73D9-32FB-4071-8E9F-58DB755B1900}" dt="2020-05-16T15:30:25.875" v="4888" actId="1076"/>
          <ac:spMkLst>
            <pc:docMk/>
            <pc:sldMk cId="3772406386" sldId="280"/>
            <ac:spMk id="80" creationId="{1B168C3F-1142-451C-BBC2-845F7B19DF55}"/>
          </ac:spMkLst>
        </pc:spChg>
        <pc:spChg chg="add mod">
          <ac:chgData name="Coulstock James" userId="090e1edc-fc82-41e0-bc34-41e5a375aa98" providerId="ADAL" clId="{809F73D9-32FB-4071-8E9F-58DB755B1900}" dt="2020-05-16T15:31:51.545" v="4892" actId="2085"/>
          <ac:spMkLst>
            <pc:docMk/>
            <pc:sldMk cId="3772406386" sldId="280"/>
            <ac:spMk id="81" creationId="{F7617BB4-2C44-4017-9772-04AE2EA00987}"/>
          </ac:spMkLst>
        </pc:spChg>
        <pc:spChg chg="add mod">
          <ac:chgData name="Coulstock James" userId="090e1edc-fc82-41e0-bc34-41e5a375aa98" providerId="ADAL" clId="{809F73D9-32FB-4071-8E9F-58DB755B1900}" dt="2020-05-16T17:00:17.936" v="5359" actId="1076"/>
          <ac:spMkLst>
            <pc:docMk/>
            <pc:sldMk cId="3772406386" sldId="280"/>
            <ac:spMk id="82" creationId="{8856CA8E-712A-4E4A-BA5A-FE9ED610D581}"/>
          </ac:spMkLst>
        </pc:spChg>
        <pc:spChg chg="add mod">
          <ac:chgData name="Coulstock James" userId="090e1edc-fc82-41e0-bc34-41e5a375aa98" providerId="ADAL" clId="{809F73D9-32FB-4071-8E9F-58DB755B1900}" dt="2020-05-16T17:00:17.936" v="5359" actId="1076"/>
          <ac:spMkLst>
            <pc:docMk/>
            <pc:sldMk cId="3772406386" sldId="280"/>
            <ac:spMk id="83" creationId="{972A3848-FE0A-401C-9C6D-DC463E0DC5AD}"/>
          </ac:spMkLst>
        </pc:spChg>
        <pc:spChg chg="add mod">
          <ac:chgData name="Coulstock James" userId="090e1edc-fc82-41e0-bc34-41e5a375aa98" providerId="ADAL" clId="{809F73D9-32FB-4071-8E9F-58DB755B1900}" dt="2020-05-16T15:21:05.170" v="4850" actId="404"/>
          <ac:spMkLst>
            <pc:docMk/>
            <pc:sldMk cId="3772406386" sldId="280"/>
            <ac:spMk id="84" creationId="{36DB5D7B-3073-4E39-858F-9820E5C6362F}"/>
          </ac:spMkLst>
        </pc:spChg>
        <pc:spChg chg="mod">
          <ac:chgData name="Coulstock James" userId="090e1edc-fc82-41e0-bc34-41e5a375aa98" providerId="ADAL" clId="{809F73D9-32FB-4071-8E9F-58DB755B1900}" dt="2020-05-16T15:20:41.832" v="4842" actId="1076"/>
          <ac:spMkLst>
            <pc:docMk/>
            <pc:sldMk cId="3772406386" sldId="280"/>
            <ac:spMk id="86" creationId="{8C9D674D-4E5B-4089-AE53-EA7AF800AEB5}"/>
          </ac:spMkLst>
        </pc:spChg>
        <pc:spChg chg="mod">
          <ac:chgData name="Coulstock James" userId="090e1edc-fc82-41e0-bc34-41e5a375aa98" providerId="ADAL" clId="{809F73D9-32FB-4071-8E9F-58DB755B1900}" dt="2020-05-16T15:20:41.832" v="4842" actId="1076"/>
          <ac:spMkLst>
            <pc:docMk/>
            <pc:sldMk cId="3772406386" sldId="280"/>
            <ac:spMk id="87" creationId="{794A6FC0-EA56-4537-989F-F4FCA2CAAEBF}"/>
          </ac:spMkLst>
        </pc:spChg>
        <pc:spChg chg="add mod">
          <ac:chgData name="Coulstock James" userId="090e1edc-fc82-41e0-bc34-41e5a375aa98" providerId="ADAL" clId="{809F73D9-32FB-4071-8E9F-58DB755B1900}" dt="2020-05-16T15:20:57.053" v="4848" actId="113"/>
          <ac:spMkLst>
            <pc:docMk/>
            <pc:sldMk cId="3772406386" sldId="280"/>
            <ac:spMk id="88" creationId="{71745116-3E85-49D9-810C-908421879C79}"/>
          </ac:spMkLst>
        </pc:spChg>
        <pc:spChg chg="add del mod">
          <ac:chgData name="Coulstock James" userId="090e1edc-fc82-41e0-bc34-41e5a375aa98" providerId="ADAL" clId="{809F73D9-32FB-4071-8E9F-58DB755B1900}" dt="2020-05-16T15:21:27.466" v="4852" actId="478"/>
          <ac:spMkLst>
            <pc:docMk/>
            <pc:sldMk cId="3772406386" sldId="280"/>
            <ac:spMk id="89" creationId="{7804DCA9-348D-4318-A0A0-DB2B90EDB9B6}"/>
          </ac:spMkLst>
        </pc:spChg>
        <pc:spChg chg="add mod">
          <ac:chgData name="Coulstock James" userId="090e1edc-fc82-41e0-bc34-41e5a375aa98" providerId="ADAL" clId="{809F73D9-32FB-4071-8E9F-58DB755B1900}" dt="2020-05-16T15:23:09.157" v="4855" actId="1076"/>
          <ac:spMkLst>
            <pc:docMk/>
            <pc:sldMk cId="3772406386" sldId="280"/>
            <ac:spMk id="90" creationId="{18D4C977-EEC8-469F-ADA8-8F6E93FFD95C}"/>
          </ac:spMkLst>
        </pc:spChg>
        <pc:spChg chg="add mod">
          <ac:chgData name="Coulstock James" userId="090e1edc-fc82-41e0-bc34-41e5a375aa98" providerId="ADAL" clId="{809F73D9-32FB-4071-8E9F-58DB755B1900}" dt="2020-05-16T17:00:17.936" v="5359" actId="1076"/>
          <ac:spMkLst>
            <pc:docMk/>
            <pc:sldMk cId="3772406386" sldId="280"/>
            <ac:spMk id="91" creationId="{2B497E50-8769-4E59-B735-63BB4B19E146}"/>
          </ac:spMkLst>
        </pc:spChg>
        <pc:spChg chg="add mod">
          <ac:chgData name="Coulstock James" userId="090e1edc-fc82-41e0-bc34-41e5a375aa98" providerId="ADAL" clId="{809F73D9-32FB-4071-8E9F-58DB755B1900}" dt="2020-05-16T15:32:59.038" v="4900" actId="208"/>
          <ac:spMkLst>
            <pc:docMk/>
            <pc:sldMk cId="3772406386" sldId="280"/>
            <ac:spMk id="92" creationId="{8E5E1185-E0AC-4D62-82E5-29645330AAF8}"/>
          </ac:spMkLst>
        </pc:spChg>
        <pc:spChg chg="add mod">
          <ac:chgData name="Coulstock James" userId="090e1edc-fc82-41e0-bc34-41e5a375aa98" providerId="ADAL" clId="{809F73D9-32FB-4071-8E9F-58DB755B1900}" dt="2020-05-16T15:32:02.607" v="4893"/>
          <ac:spMkLst>
            <pc:docMk/>
            <pc:sldMk cId="3772406386" sldId="280"/>
            <ac:spMk id="94" creationId="{F3D13DE5-707A-45D3-8E54-220DDC9DDA8D}"/>
          </ac:spMkLst>
        </pc:spChg>
        <pc:spChg chg="add mod">
          <ac:chgData name="Coulstock James" userId="090e1edc-fc82-41e0-bc34-41e5a375aa98" providerId="ADAL" clId="{809F73D9-32FB-4071-8E9F-58DB755B1900}" dt="2020-05-16T15:35:29.505" v="4917" actId="1076"/>
          <ac:spMkLst>
            <pc:docMk/>
            <pc:sldMk cId="3772406386" sldId="280"/>
            <ac:spMk id="98" creationId="{F46A0C82-FDB5-49A3-B63A-5AC4ED076AE3}"/>
          </ac:spMkLst>
        </pc:spChg>
        <pc:grpChg chg="add del mod">
          <ac:chgData name="Coulstock James" userId="090e1edc-fc82-41e0-bc34-41e5a375aa98" providerId="ADAL" clId="{809F73D9-32FB-4071-8E9F-58DB755B1900}" dt="2020-05-16T15:16:10.625" v="4793"/>
          <ac:grpSpMkLst>
            <pc:docMk/>
            <pc:sldMk cId="3772406386" sldId="280"/>
            <ac:grpSpMk id="10" creationId="{1C7AD97A-5D1B-460C-8702-BB374E084B0A}"/>
          </ac:grpSpMkLst>
        </pc:grpChg>
        <pc:grpChg chg="add del mod">
          <ac:chgData name="Coulstock James" userId="090e1edc-fc82-41e0-bc34-41e5a375aa98" providerId="ADAL" clId="{809F73D9-32FB-4071-8E9F-58DB755B1900}" dt="2020-05-16T15:16:10.625" v="4793"/>
          <ac:grpSpMkLst>
            <pc:docMk/>
            <pc:sldMk cId="3772406386" sldId="280"/>
            <ac:grpSpMk id="17" creationId="{94EC9DE9-7239-4DE9-B95E-9257231E71D2}"/>
          </ac:grpSpMkLst>
        </pc:grpChg>
        <pc:grpChg chg="add del mod">
          <ac:chgData name="Coulstock James" userId="090e1edc-fc82-41e0-bc34-41e5a375aa98" providerId="ADAL" clId="{809F73D9-32FB-4071-8E9F-58DB755B1900}" dt="2020-05-16T15:16:09.992" v="4792"/>
          <ac:grpSpMkLst>
            <pc:docMk/>
            <pc:sldMk cId="3772406386" sldId="280"/>
            <ac:grpSpMk id="32" creationId="{DF4B588D-1EC6-4B0D-81F6-63AA56C19F2A}"/>
          </ac:grpSpMkLst>
        </pc:grpChg>
        <pc:grpChg chg="add del mod">
          <ac:chgData name="Coulstock James" userId="090e1edc-fc82-41e0-bc34-41e5a375aa98" providerId="ADAL" clId="{809F73D9-32FB-4071-8E9F-58DB755B1900}" dt="2020-05-16T15:16:09.992" v="4792"/>
          <ac:grpSpMkLst>
            <pc:docMk/>
            <pc:sldMk cId="3772406386" sldId="280"/>
            <ac:grpSpMk id="39" creationId="{C699C562-E068-45CB-94CE-0A77D17186D9}"/>
          </ac:grpSpMkLst>
        </pc:grpChg>
        <pc:grpChg chg="add del mod">
          <ac:chgData name="Coulstock James" userId="090e1edc-fc82-41e0-bc34-41e5a375aa98" providerId="ADAL" clId="{809F73D9-32FB-4071-8E9F-58DB755B1900}" dt="2020-05-16T15:16:38.882" v="4809"/>
          <ac:grpSpMkLst>
            <pc:docMk/>
            <pc:sldMk cId="3772406386" sldId="280"/>
            <ac:grpSpMk id="54" creationId="{F6AD2358-5CB7-40D2-8D88-BD3A0F55466D}"/>
          </ac:grpSpMkLst>
        </pc:grpChg>
        <pc:grpChg chg="add del mod">
          <ac:chgData name="Coulstock James" userId="090e1edc-fc82-41e0-bc34-41e5a375aa98" providerId="ADAL" clId="{809F73D9-32FB-4071-8E9F-58DB755B1900}" dt="2020-05-16T15:16:38.882" v="4809"/>
          <ac:grpSpMkLst>
            <pc:docMk/>
            <pc:sldMk cId="3772406386" sldId="280"/>
            <ac:grpSpMk id="61" creationId="{CDBC14CE-4E40-4289-A2DC-F744C0F2F4EB}"/>
          </ac:grpSpMkLst>
        </pc:grpChg>
        <pc:grpChg chg="add mod">
          <ac:chgData name="Coulstock James" userId="090e1edc-fc82-41e0-bc34-41e5a375aa98" providerId="ADAL" clId="{809F73D9-32FB-4071-8E9F-58DB755B1900}" dt="2020-05-16T15:30:25.875" v="4888" actId="1076"/>
          <ac:grpSpMkLst>
            <pc:docMk/>
            <pc:sldMk cId="3772406386" sldId="280"/>
            <ac:grpSpMk id="77" creationId="{BE71308E-EC79-4C53-8093-6C24FC2E76F3}"/>
          </ac:grpSpMkLst>
        </pc:grpChg>
        <pc:grpChg chg="add mod">
          <ac:chgData name="Coulstock James" userId="090e1edc-fc82-41e0-bc34-41e5a375aa98" providerId="ADAL" clId="{809F73D9-32FB-4071-8E9F-58DB755B1900}" dt="2020-05-16T15:20:41.832" v="4842" actId="1076"/>
          <ac:grpSpMkLst>
            <pc:docMk/>
            <pc:sldMk cId="3772406386" sldId="280"/>
            <ac:grpSpMk id="85" creationId="{39A3932E-9D59-48F9-B398-8BB2CE94821D}"/>
          </ac:grpSpMkLst>
        </pc:grpChg>
        <pc:grpChg chg="add mod">
          <ac:chgData name="Coulstock James" userId="090e1edc-fc82-41e0-bc34-41e5a375aa98" providerId="ADAL" clId="{809F73D9-32FB-4071-8E9F-58DB755B1900}" dt="2020-05-16T15:32:02.607" v="4893"/>
          <ac:grpSpMkLst>
            <pc:docMk/>
            <pc:sldMk cId="3772406386" sldId="280"/>
            <ac:grpSpMk id="95" creationId="{BBD2578A-F7DB-43CE-8F0C-FA0A5B52EB66}"/>
          </ac:grpSpMkLst>
        </pc:grpChg>
        <pc:graphicFrameChg chg="add del mod">
          <ac:chgData name="Coulstock James" userId="090e1edc-fc82-41e0-bc34-41e5a375aa98" providerId="ADAL" clId="{809F73D9-32FB-4071-8E9F-58DB755B1900}" dt="2020-05-16T15:16:10.625" v="4793"/>
          <ac:graphicFrameMkLst>
            <pc:docMk/>
            <pc:sldMk cId="3772406386" sldId="280"/>
            <ac:graphicFrameMk id="25" creationId="{E5C30670-2251-4674-8A4C-050915A418B2}"/>
          </ac:graphicFrameMkLst>
        </pc:graphicFrameChg>
        <pc:graphicFrameChg chg="add del mod">
          <ac:chgData name="Coulstock James" userId="090e1edc-fc82-41e0-bc34-41e5a375aa98" providerId="ADAL" clId="{809F73D9-32FB-4071-8E9F-58DB755B1900}" dt="2020-05-16T15:16:09.992" v="4792"/>
          <ac:graphicFrameMkLst>
            <pc:docMk/>
            <pc:sldMk cId="3772406386" sldId="280"/>
            <ac:graphicFrameMk id="47" creationId="{C7C2C525-C607-48B4-8AD4-9F9314007B59}"/>
          </ac:graphicFrameMkLst>
        </pc:graphicFrameChg>
        <pc:graphicFrameChg chg="add del mod">
          <ac:chgData name="Coulstock James" userId="090e1edc-fc82-41e0-bc34-41e5a375aa98" providerId="ADAL" clId="{809F73D9-32FB-4071-8E9F-58DB755B1900}" dt="2020-05-16T15:16:38.882" v="4809"/>
          <ac:graphicFrameMkLst>
            <pc:docMk/>
            <pc:sldMk cId="3772406386" sldId="280"/>
            <ac:graphicFrameMk id="69" creationId="{A084963D-E352-4D73-90FA-6E85E7F10675}"/>
          </ac:graphicFrameMkLst>
        </pc:graphicFrameChg>
        <pc:graphicFrameChg chg="add mod modGraphic">
          <ac:chgData name="Coulstock James" userId="090e1edc-fc82-41e0-bc34-41e5a375aa98" providerId="ADAL" clId="{809F73D9-32FB-4071-8E9F-58DB755B1900}" dt="2020-05-16T15:34:38.284" v="4915" actId="2062"/>
          <ac:graphicFrameMkLst>
            <pc:docMk/>
            <pc:sldMk cId="3772406386" sldId="280"/>
            <ac:graphicFrameMk id="93" creationId="{C3C833C5-333E-431D-B5B7-881E78D68218}"/>
          </ac:graphicFrameMkLst>
        </pc:graphicFrameChg>
        <pc:picChg chg="mod">
          <ac:chgData name="Coulstock James" userId="090e1edc-fc82-41e0-bc34-41e5a375aa98" providerId="ADAL" clId="{809F73D9-32FB-4071-8E9F-58DB755B1900}" dt="2020-05-16T15:32:02.607" v="4893"/>
          <ac:picMkLst>
            <pc:docMk/>
            <pc:sldMk cId="3772406386" sldId="280"/>
            <ac:picMk id="96" creationId="{7906AA49-AD10-4051-9365-89E270651445}"/>
          </ac:picMkLst>
        </pc:picChg>
        <pc:picChg chg="mod">
          <ac:chgData name="Coulstock James" userId="090e1edc-fc82-41e0-bc34-41e5a375aa98" providerId="ADAL" clId="{809F73D9-32FB-4071-8E9F-58DB755B1900}" dt="2020-05-16T15:32:02.607" v="4893"/>
          <ac:picMkLst>
            <pc:docMk/>
            <pc:sldMk cId="3772406386" sldId="280"/>
            <ac:picMk id="97" creationId="{105D59FA-4A24-408B-AD5C-4A2839D16E59}"/>
          </ac:picMkLst>
        </pc:picChg>
        <pc:cxnChg chg="mod">
          <ac:chgData name="Coulstock James" userId="090e1edc-fc82-41e0-bc34-41e5a375aa98" providerId="ADAL" clId="{809F73D9-32FB-4071-8E9F-58DB755B1900}" dt="2020-05-16T15:16:03.289" v="4790"/>
          <ac:cxnSpMkLst>
            <pc:docMk/>
            <pc:sldMk cId="3772406386" sldId="280"/>
            <ac:cxnSpMk id="11" creationId="{1AD7305A-075A-4FAC-A2F5-3B7BE1DDD158}"/>
          </ac:cxnSpMkLst>
        </pc:cxnChg>
        <pc:cxnChg chg="mod">
          <ac:chgData name="Coulstock James" userId="090e1edc-fc82-41e0-bc34-41e5a375aa98" providerId="ADAL" clId="{809F73D9-32FB-4071-8E9F-58DB755B1900}" dt="2020-05-16T15:16:09.059" v="4791"/>
          <ac:cxnSpMkLst>
            <pc:docMk/>
            <pc:sldMk cId="3772406386" sldId="280"/>
            <ac:cxnSpMk id="33" creationId="{7C2DC679-8711-4D64-B3A5-C7CABD82A0E3}"/>
          </ac:cxnSpMkLst>
        </pc:cxnChg>
        <pc:cxnChg chg="mod">
          <ac:chgData name="Coulstock James" userId="090e1edc-fc82-41e0-bc34-41e5a375aa98" providerId="ADAL" clId="{809F73D9-32FB-4071-8E9F-58DB755B1900}" dt="2020-05-16T15:16:38.214" v="4808" actId="14100"/>
          <ac:cxnSpMkLst>
            <pc:docMk/>
            <pc:sldMk cId="3772406386" sldId="280"/>
            <ac:cxnSpMk id="55" creationId="{E97803CD-2452-486B-996D-8193CFC8B79A}"/>
          </ac:cxnSpMkLst>
        </pc:cxnChg>
        <pc:cxnChg chg="mod">
          <ac:chgData name="Coulstock James" userId="090e1edc-fc82-41e0-bc34-41e5a375aa98" providerId="ADAL" clId="{809F73D9-32FB-4071-8E9F-58DB755B1900}" dt="2020-05-16T15:30:25.875" v="4888" actId="1076"/>
          <ac:cxnSpMkLst>
            <pc:docMk/>
            <pc:sldMk cId="3772406386" sldId="280"/>
            <ac:cxnSpMk id="78" creationId="{65ADA8DF-A26E-48F1-BD69-875DDBD020AB}"/>
          </ac:cxnSpMkLst>
        </pc:cxnChg>
      </pc:sldChg>
      <pc:sldChg chg="addSp delSp modSp new mod modAnim">
        <pc:chgData name="Coulstock James" userId="090e1edc-fc82-41e0-bc34-41e5a375aa98" providerId="ADAL" clId="{809F73D9-32FB-4071-8E9F-58DB755B1900}" dt="2020-05-16T17:34:59.301" v="5858" actId="20577"/>
        <pc:sldMkLst>
          <pc:docMk/>
          <pc:sldMk cId="392208391" sldId="281"/>
        </pc:sldMkLst>
        <pc:spChg chg="mod">
          <ac:chgData name="Coulstock James" userId="090e1edc-fc82-41e0-bc34-41e5a375aa98" providerId="ADAL" clId="{809F73D9-32FB-4071-8E9F-58DB755B1900}" dt="2020-05-16T17:34:59.301" v="5858" actId="20577"/>
          <ac:spMkLst>
            <pc:docMk/>
            <pc:sldMk cId="392208391" sldId="281"/>
            <ac:spMk id="2" creationId="{52403EE6-CED1-4A3A-A780-6E2CA5E634B3}"/>
          </ac:spMkLst>
        </pc:spChg>
        <pc:spChg chg="del mod">
          <ac:chgData name="Coulstock James" userId="090e1edc-fc82-41e0-bc34-41e5a375aa98" providerId="ADAL" clId="{809F73D9-32FB-4071-8E9F-58DB755B1900}" dt="2020-05-16T16:57:26.381" v="5321" actId="478"/>
          <ac:spMkLst>
            <pc:docMk/>
            <pc:sldMk cId="392208391" sldId="281"/>
            <ac:spMk id="3" creationId="{6C390EB9-7353-4E5E-8993-1FC9122886C1}"/>
          </ac:spMkLst>
        </pc:spChg>
        <pc:spChg chg="add del mod">
          <ac:chgData name="Coulstock James" userId="090e1edc-fc82-41e0-bc34-41e5a375aa98" providerId="ADAL" clId="{809F73D9-32FB-4071-8E9F-58DB755B1900}" dt="2020-05-16T15:38:33.728" v="4955" actId="478"/>
          <ac:spMkLst>
            <pc:docMk/>
            <pc:sldMk cId="392208391" sldId="281"/>
            <ac:spMk id="4" creationId="{84C2EB21-0AAB-493A-A156-49CBAD07313D}"/>
          </ac:spMkLst>
        </pc:spChg>
        <pc:spChg chg="mod topLvl">
          <ac:chgData name="Coulstock James" userId="090e1edc-fc82-41e0-bc34-41e5a375aa98" providerId="ADAL" clId="{809F73D9-32FB-4071-8E9F-58DB755B1900}" dt="2020-05-16T16:58:04.048" v="5331" actId="14100"/>
          <ac:spMkLst>
            <pc:docMk/>
            <pc:sldMk cId="392208391" sldId="281"/>
            <ac:spMk id="6" creationId="{36FDDDC9-8BFB-43BC-9BAC-956D88C040A7}"/>
          </ac:spMkLst>
        </pc:spChg>
        <pc:spChg chg="mod topLvl">
          <ac:chgData name="Coulstock James" userId="090e1edc-fc82-41e0-bc34-41e5a375aa98" providerId="ADAL" clId="{809F73D9-32FB-4071-8E9F-58DB755B1900}" dt="2020-05-16T17:00:00.526" v="5358" actId="20577"/>
          <ac:spMkLst>
            <pc:docMk/>
            <pc:sldMk cId="392208391" sldId="281"/>
            <ac:spMk id="7" creationId="{013D34E5-8F1E-4DB8-822A-D6D130E49841}"/>
          </ac:spMkLst>
        </pc:spChg>
        <pc:spChg chg="del mod">
          <ac:chgData name="Coulstock James" userId="090e1edc-fc82-41e0-bc34-41e5a375aa98" providerId="ADAL" clId="{809F73D9-32FB-4071-8E9F-58DB755B1900}" dt="2020-05-16T15:58:40.995" v="5001" actId="478"/>
          <ac:spMkLst>
            <pc:docMk/>
            <pc:sldMk cId="392208391" sldId="281"/>
            <ac:spMk id="8" creationId="{2DBD807C-6641-46F5-9FF8-5E791A2644B0}"/>
          </ac:spMkLst>
        </pc:spChg>
        <pc:spChg chg="del mod">
          <ac:chgData name="Coulstock James" userId="090e1edc-fc82-41e0-bc34-41e5a375aa98" providerId="ADAL" clId="{809F73D9-32FB-4071-8E9F-58DB755B1900}" dt="2020-05-16T15:58:38.613" v="5000" actId="478"/>
          <ac:spMkLst>
            <pc:docMk/>
            <pc:sldMk cId="392208391" sldId="281"/>
            <ac:spMk id="9" creationId="{474F4050-80BE-437E-976B-F514BE97E6F9}"/>
          </ac:spMkLst>
        </pc:spChg>
        <pc:spChg chg="mod topLvl">
          <ac:chgData name="Coulstock James" userId="090e1edc-fc82-41e0-bc34-41e5a375aa98" providerId="ADAL" clId="{809F73D9-32FB-4071-8E9F-58DB755B1900}" dt="2020-05-16T16:43:47.725" v="5262" actId="113"/>
          <ac:spMkLst>
            <pc:docMk/>
            <pc:sldMk cId="392208391" sldId="281"/>
            <ac:spMk id="10" creationId="{10A80EED-9F44-4C6B-BF26-4DB18FA15C2A}"/>
          </ac:spMkLst>
        </pc:spChg>
        <pc:spChg chg="add del mod">
          <ac:chgData name="Coulstock James" userId="090e1edc-fc82-41e0-bc34-41e5a375aa98" providerId="ADAL" clId="{809F73D9-32FB-4071-8E9F-58DB755B1900}" dt="2020-05-16T15:59:23.738" v="5003" actId="478"/>
          <ac:spMkLst>
            <pc:docMk/>
            <pc:sldMk cId="392208391" sldId="281"/>
            <ac:spMk id="12" creationId="{3A8A8C1C-2DDF-47DF-AAAC-56F120C229F5}"/>
          </ac:spMkLst>
        </pc:spChg>
        <pc:spChg chg="add mod">
          <ac:chgData name="Coulstock James" userId="090e1edc-fc82-41e0-bc34-41e5a375aa98" providerId="ADAL" clId="{809F73D9-32FB-4071-8E9F-58DB755B1900}" dt="2020-05-16T16:58:50.071" v="5340" actId="207"/>
          <ac:spMkLst>
            <pc:docMk/>
            <pc:sldMk cId="392208391" sldId="281"/>
            <ac:spMk id="13" creationId="{4DF39A00-55A9-42BB-A72F-07AD93C13D0C}"/>
          </ac:spMkLst>
        </pc:spChg>
        <pc:spChg chg="add mod">
          <ac:chgData name="Coulstock James" userId="090e1edc-fc82-41e0-bc34-41e5a375aa98" providerId="ADAL" clId="{809F73D9-32FB-4071-8E9F-58DB755B1900}" dt="2020-05-16T16:58:57.137" v="5341" actId="207"/>
          <ac:spMkLst>
            <pc:docMk/>
            <pc:sldMk cId="392208391" sldId="281"/>
            <ac:spMk id="14" creationId="{08DA28E4-3F3E-44E6-BCEC-6786C134633B}"/>
          </ac:spMkLst>
        </pc:spChg>
        <pc:spChg chg="add mod">
          <ac:chgData name="Coulstock James" userId="090e1edc-fc82-41e0-bc34-41e5a375aa98" providerId="ADAL" clId="{809F73D9-32FB-4071-8E9F-58DB755B1900}" dt="2020-05-16T16:58:47.421" v="5339" actId="207"/>
          <ac:spMkLst>
            <pc:docMk/>
            <pc:sldMk cId="392208391" sldId="281"/>
            <ac:spMk id="15" creationId="{FDA9A2FE-8EAC-4C10-AB63-39A7EA093544}"/>
          </ac:spMkLst>
        </pc:spChg>
        <pc:spChg chg="add del mod">
          <ac:chgData name="Coulstock James" userId="090e1edc-fc82-41e0-bc34-41e5a375aa98" providerId="ADAL" clId="{809F73D9-32FB-4071-8E9F-58DB755B1900}" dt="2020-05-16T16:57:45.523" v="5325" actId="478"/>
          <ac:spMkLst>
            <pc:docMk/>
            <pc:sldMk cId="392208391" sldId="281"/>
            <ac:spMk id="17" creationId="{AB371AC0-B0ED-4F60-9F1A-CD39F3FB07DC}"/>
          </ac:spMkLst>
        </pc:spChg>
        <pc:grpChg chg="add del mod">
          <ac:chgData name="Coulstock James" userId="090e1edc-fc82-41e0-bc34-41e5a375aa98" providerId="ADAL" clId="{809F73D9-32FB-4071-8E9F-58DB755B1900}" dt="2020-05-16T15:59:39.891" v="5004" actId="165"/>
          <ac:grpSpMkLst>
            <pc:docMk/>
            <pc:sldMk cId="392208391" sldId="281"/>
            <ac:grpSpMk id="5" creationId="{68C43018-9EB8-40E9-A10B-B1972C6A0CDF}"/>
          </ac:grpSpMkLst>
        </pc:grpChg>
        <pc:picChg chg="del mod">
          <ac:chgData name="Coulstock James" userId="090e1edc-fc82-41e0-bc34-41e5a375aa98" providerId="ADAL" clId="{809F73D9-32FB-4071-8E9F-58DB755B1900}" dt="2020-05-16T15:58:33.641" v="4999" actId="478"/>
          <ac:picMkLst>
            <pc:docMk/>
            <pc:sldMk cId="392208391" sldId="281"/>
            <ac:picMk id="11" creationId="{5EE1EE60-2E52-4047-8CEC-06A6AF17C122}"/>
          </ac:picMkLst>
        </pc:picChg>
      </pc:sldChg>
      <pc:sldChg chg="del">
        <pc:chgData name="Coulstock James" userId="090e1edc-fc82-41e0-bc34-41e5a375aa98" providerId="ADAL" clId="{809F73D9-32FB-4071-8E9F-58DB755B1900}" dt="2020-05-16T10:43:10.812" v="101" actId="47"/>
        <pc:sldMkLst>
          <pc:docMk/>
          <pc:sldMk cId="487916777" sldId="281"/>
        </pc:sldMkLst>
      </pc:sldChg>
      <pc:sldChg chg="del">
        <pc:chgData name="Coulstock James" userId="090e1edc-fc82-41e0-bc34-41e5a375aa98" providerId="ADAL" clId="{809F73D9-32FB-4071-8E9F-58DB755B1900}" dt="2020-05-16T10:43:11.930" v="106" actId="47"/>
        <pc:sldMkLst>
          <pc:docMk/>
          <pc:sldMk cId="165108742" sldId="282"/>
        </pc:sldMkLst>
      </pc:sldChg>
      <pc:sldChg chg="del">
        <pc:chgData name="Coulstock James" userId="090e1edc-fc82-41e0-bc34-41e5a375aa98" providerId="ADAL" clId="{809F73D9-32FB-4071-8E9F-58DB755B1900}" dt="2020-05-16T10:43:12.718" v="107" actId="47"/>
        <pc:sldMkLst>
          <pc:docMk/>
          <pc:sldMk cId="3709768769" sldId="283"/>
        </pc:sldMkLst>
      </pc:sldChg>
      <pc:sldChg chg="del">
        <pc:chgData name="Coulstock James" userId="090e1edc-fc82-41e0-bc34-41e5a375aa98" providerId="ADAL" clId="{809F73D9-32FB-4071-8E9F-58DB755B1900}" dt="2020-05-16T10:43:10.442" v="100" actId="47"/>
        <pc:sldMkLst>
          <pc:docMk/>
          <pc:sldMk cId="4149553753" sldId="284"/>
        </pc:sldMkLst>
      </pc:sldChg>
      <pc:sldChg chg="del">
        <pc:chgData name="Coulstock James" userId="090e1edc-fc82-41e0-bc34-41e5a375aa98" providerId="ADAL" clId="{809F73D9-32FB-4071-8E9F-58DB755B1900}" dt="2020-05-16T10:43:10.010" v="98" actId="47"/>
        <pc:sldMkLst>
          <pc:docMk/>
          <pc:sldMk cId="185330061" sldId="286"/>
        </pc:sldMkLst>
      </pc:sldChg>
      <pc:sldChg chg="del">
        <pc:chgData name="Coulstock James" userId="090e1edc-fc82-41e0-bc34-41e5a375aa98" providerId="ADAL" clId="{809F73D9-32FB-4071-8E9F-58DB755B1900}" dt="2020-05-16T10:43:09.879" v="97" actId="47"/>
        <pc:sldMkLst>
          <pc:docMk/>
          <pc:sldMk cId="309592216" sldId="287"/>
        </pc:sldMkLst>
      </pc:sldChg>
      <pc:sldChg chg="del">
        <pc:chgData name="Coulstock James" userId="090e1edc-fc82-41e0-bc34-41e5a375aa98" providerId="ADAL" clId="{809F73D9-32FB-4071-8E9F-58DB755B1900}" dt="2020-05-16T10:43:09.377" v="95" actId="47"/>
        <pc:sldMkLst>
          <pc:docMk/>
          <pc:sldMk cId="3482745083" sldId="288"/>
        </pc:sldMkLst>
      </pc:sldChg>
      <pc:sldChg chg="del">
        <pc:chgData name="Coulstock James" userId="090e1edc-fc82-41e0-bc34-41e5a375aa98" providerId="ADAL" clId="{809F73D9-32FB-4071-8E9F-58DB755B1900}" dt="2020-05-16T10:43:09.208" v="94" actId="47"/>
        <pc:sldMkLst>
          <pc:docMk/>
          <pc:sldMk cId="3539722352" sldId="289"/>
        </pc:sldMkLst>
      </pc:sldChg>
      <pc:sldChg chg="del">
        <pc:chgData name="Coulstock James" userId="090e1edc-fc82-41e0-bc34-41e5a375aa98" providerId="ADAL" clId="{809F73D9-32FB-4071-8E9F-58DB755B1900}" dt="2020-05-16T10:43:09.493" v="96" actId="47"/>
        <pc:sldMkLst>
          <pc:docMk/>
          <pc:sldMk cId="3745694824" sldId="290"/>
        </pc:sldMkLst>
      </pc:sldChg>
      <pc:sldChg chg="del">
        <pc:chgData name="Coulstock James" userId="090e1edc-fc82-41e0-bc34-41e5a375aa98" providerId="ADAL" clId="{809F73D9-32FB-4071-8E9F-58DB755B1900}" dt="2020-05-16T10:43:10.342" v="99" actId="47"/>
        <pc:sldMkLst>
          <pc:docMk/>
          <pc:sldMk cId="4247835373" sldId="291"/>
        </pc:sldMkLst>
      </pc:sldChg>
      <pc:sldChg chg="del">
        <pc:chgData name="Coulstock James" userId="090e1edc-fc82-41e0-bc34-41e5a375aa98" providerId="ADAL" clId="{809F73D9-32FB-4071-8E9F-58DB755B1900}" dt="2020-05-16T10:43:10.896" v="102" actId="47"/>
        <pc:sldMkLst>
          <pc:docMk/>
          <pc:sldMk cId="3484429140" sldId="292"/>
        </pc:sldMkLst>
      </pc:sldChg>
      <pc:sldChg chg="del">
        <pc:chgData name="Coulstock James" userId="090e1edc-fc82-41e0-bc34-41e5a375aa98" providerId="ADAL" clId="{809F73D9-32FB-4071-8E9F-58DB755B1900}" dt="2020-05-16T10:43:11.814" v="105" actId="47"/>
        <pc:sldMkLst>
          <pc:docMk/>
          <pc:sldMk cId="114936389" sldId="293"/>
        </pc:sldMkLst>
      </pc:sldChg>
      <pc:sldChg chg="del">
        <pc:chgData name="Coulstock James" userId="090e1edc-fc82-41e0-bc34-41e5a375aa98" providerId="ADAL" clId="{809F73D9-32FB-4071-8E9F-58DB755B1900}" dt="2020-05-16T10:43:11.282" v="103" actId="47"/>
        <pc:sldMkLst>
          <pc:docMk/>
          <pc:sldMk cId="2054263010" sldId="294"/>
        </pc:sldMkLst>
      </pc:sldChg>
      <pc:sldChg chg="del">
        <pc:chgData name="Coulstock James" userId="090e1edc-fc82-41e0-bc34-41e5a375aa98" providerId="ADAL" clId="{809F73D9-32FB-4071-8E9F-58DB755B1900}" dt="2020-05-16T10:43:11.429" v="104" actId="47"/>
        <pc:sldMkLst>
          <pc:docMk/>
          <pc:sldMk cId="2517336954" sldId="295"/>
        </pc:sldMkLst>
      </pc:sldChg>
      <pc:sldChg chg="del">
        <pc:chgData name="Coulstock James" userId="090e1edc-fc82-41e0-bc34-41e5a375aa98" providerId="ADAL" clId="{809F73D9-32FB-4071-8E9F-58DB755B1900}" dt="2020-05-16T10:43:12.834" v="108" actId="47"/>
        <pc:sldMkLst>
          <pc:docMk/>
          <pc:sldMk cId="2745327040" sldId="296"/>
        </pc:sldMkLst>
      </pc:sldChg>
      <pc:sldChg chg="del">
        <pc:chgData name="Coulstock James" userId="090e1edc-fc82-41e0-bc34-41e5a375aa98" providerId="ADAL" clId="{809F73D9-32FB-4071-8E9F-58DB755B1900}" dt="2020-05-16T10:43:13.537" v="109" actId="47"/>
        <pc:sldMkLst>
          <pc:docMk/>
          <pc:sldMk cId="1526215999" sldId="303"/>
        </pc:sldMkLst>
      </pc:sldChg>
      <pc:sldChg chg="del">
        <pc:chgData name="Coulstock James" userId="090e1edc-fc82-41e0-bc34-41e5a375aa98" providerId="ADAL" clId="{809F73D9-32FB-4071-8E9F-58DB755B1900}" dt="2020-05-16T10:43:17.148" v="114" actId="47"/>
        <pc:sldMkLst>
          <pc:docMk/>
          <pc:sldMk cId="3481028886" sldId="304"/>
        </pc:sldMkLst>
      </pc:sldChg>
      <pc:sldChg chg="del">
        <pc:chgData name="Coulstock James" userId="090e1edc-fc82-41e0-bc34-41e5a375aa98" providerId="ADAL" clId="{809F73D9-32FB-4071-8E9F-58DB755B1900}" dt="2020-05-16T10:43:13.657" v="110" actId="47"/>
        <pc:sldMkLst>
          <pc:docMk/>
          <pc:sldMk cId="1171746883" sldId="305"/>
        </pc:sldMkLst>
      </pc:sldChg>
      <pc:sldChg chg="del">
        <pc:chgData name="Coulstock James" userId="090e1edc-fc82-41e0-bc34-41e5a375aa98" providerId="ADAL" clId="{809F73D9-32FB-4071-8E9F-58DB755B1900}" dt="2020-05-16T10:43:16.224" v="111" actId="47"/>
        <pc:sldMkLst>
          <pc:docMk/>
          <pc:sldMk cId="2331604638" sldId="306"/>
        </pc:sldMkLst>
      </pc:sldChg>
      <pc:sldChg chg="del">
        <pc:chgData name="Coulstock James" userId="090e1edc-fc82-41e0-bc34-41e5a375aa98" providerId="ADAL" clId="{809F73D9-32FB-4071-8E9F-58DB755B1900}" dt="2020-05-16T10:43:16.340" v="112" actId="47"/>
        <pc:sldMkLst>
          <pc:docMk/>
          <pc:sldMk cId="4242364363" sldId="307"/>
        </pc:sldMkLst>
      </pc:sldChg>
      <pc:sldChg chg="del">
        <pc:chgData name="Coulstock James" userId="090e1edc-fc82-41e0-bc34-41e5a375aa98" providerId="ADAL" clId="{809F73D9-32FB-4071-8E9F-58DB755B1900}" dt="2020-05-16T10:43:17.028" v="113" actId="47"/>
        <pc:sldMkLst>
          <pc:docMk/>
          <pc:sldMk cId="2963440200" sldId="308"/>
        </pc:sldMkLst>
      </pc:sldChg>
      <pc:sldChg chg="del">
        <pc:chgData name="Coulstock James" userId="090e1edc-fc82-41e0-bc34-41e5a375aa98" providerId="ADAL" clId="{809F73D9-32FB-4071-8E9F-58DB755B1900}" dt="2020-05-16T10:43:22.303" v="115" actId="47"/>
        <pc:sldMkLst>
          <pc:docMk/>
          <pc:sldMk cId="1552983555" sldId="309"/>
        </pc:sldMkLst>
      </pc:sldChg>
      <pc:sldMasterChg chg="addSp delSp modSp mod delSldLayout modSldLayout">
        <pc:chgData name="Coulstock James" userId="090e1edc-fc82-41e0-bc34-41e5a375aa98" providerId="ADAL" clId="{809F73D9-32FB-4071-8E9F-58DB755B1900}" dt="2020-05-16T10:46:52.323" v="148" actId="14100"/>
        <pc:sldMasterMkLst>
          <pc:docMk/>
          <pc:sldMasterMk cId="4045235167" sldId="2147483648"/>
        </pc:sldMasterMkLst>
        <pc:spChg chg="del">
          <ac:chgData name="Coulstock James" userId="090e1edc-fc82-41e0-bc34-41e5a375aa98" providerId="ADAL" clId="{809F73D9-32FB-4071-8E9F-58DB755B1900}" dt="2020-05-16T10:28:20.003" v="0" actId="478"/>
          <ac:spMkLst>
            <pc:docMk/>
            <pc:sldMasterMk cId="4045235167" sldId="2147483648"/>
            <ac:spMk id="4" creationId="{00000000-0000-0000-0000-000000000000}"/>
          </ac:spMkLst>
        </pc:spChg>
        <pc:spChg chg="del">
          <ac:chgData name="Coulstock James" userId="090e1edc-fc82-41e0-bc34-41e5a375aa98" providerId="ADAL" clId="{809F73D9-32FB-4071-8E9F-58DB755B1900}" dt="2020-05-16T10:28:20.003" v="0" actId="478"/>
          <ac:spMkLst>
            <pc:docMk/>
            <pc:sldMasterMk cId="4045235167" sldId="2147483648"/>
            <ac:spMk id="5" creationId="{00000000-0000-0000-0000-000000000000}"/>
          </ac:spMkLst>
        </pc:spChg>
        <pc:spChg chg="del">
          <ac:chgData name="Coulstock James" userId="090e1edc-fc82-41e0-bc34-41e5a375aa98" providerId="ADAL" clId="{809F73D9-32FB-4071-8E9F-58DB755B1900}" dt="2020-05-16T10:28:20.003" v="0" actId="478"/>
          <ac:spMkLst>
            <pc:docMk/>
            <pc:sldMasterMk cId="4045235167" sldId="2147483648"/>
            <ac:spMk id="6" creationId="{00000000-0000-0000-0000-000000000000}"/>
          </ac:spMkLst>
        </pc:spChg>
        <pc:spChg chg="add mod">
          <ac:chgData name="Coulstock James" userId="090e1edc-fc82-41e0-bc34-41e5a375aa98" providerId="ADAL" clId="{809F73D9-32FB-4071-8E9F-58DB755B1900}" dt="2020-05-16T10:35:43.518" v="49"/>
          <ac:spMkLst>
            <pc:docMk/>
            <pc:sldMasterMk cId="4045235167" sldId="2147483648"/>
            <ac:spMk id="16" creationId="{E0983D5A-0CF8-470F-BFC9-30D2F23CE6FB}"/>
          </ac:spMkLst>
        </pc:spChg>
        <pc:grpChg chg="add mod">
          <ac:chgData name="Coulstock James" userId="090e1edc-fc82-41e0-bc34-41e5a375aa98" providerId="ADAL" clId="{809F73D9-32FB-4071-8E9F-58DB755B1900}" dt="2020-05-16T10:43:55.024" v="118" actId="1076"/>
          <ac:grpSpMkLst>
            <pc:docMk/>
            <pc:sldMasterMk cId="4045235167" sldId="2147483648"/>
            <ac:grpSpMk id="2" creationId="{80436FEB-577C-4624-ADB1-6F556A6A27C6}"/>
          </ac:grpSpMkLst>
        </pc:grpChg>
        <pc:picChg chg="add mod modCrop">
          <ac:chgData name="Coulstock James" userId="090e1edc-fc82-41e0-bc34-41e5a375aa98" providerId="ADAL" clId="{809F73D9-32FB-4071-8E9F-58DB755B1900}" dt="2020-05-16T10:30:12.087" v="18" actId="164"/>
          <ac:picMkLst>
            <pc:docMk/>
            <pc:sldMasterMk cId="4045235167" sldId="2147483648"/>
            <ac:picMk id="7" creationId="{71D0B2A2-905F-4466-8A87-1CF46F71BB85}"/>
          </ac:picMkLst>
        </pc:picChg>
        <pc:picChg chg="add del mod">
          <ac:chgData name="Coulstock James" userId="090e1edc-fc82-41e0-bc34-41e5a375aa98" providerId="ADAL" clId="{809F73D9-32FB-4071-8E9F-58DB755B1900}" dt="2020-05-16T10:29:11.261" v="11" actId="478"/>
          <ac:picMkLst>
            <pc:docMk/>
            <pc:sldMasterMk cId="4045235167" sldId="2147483648"/>
            <ac:picMk id="8" creationId="{3BC3E5B2-2218-40B5-8C02-19E320A11D4B}"/>
          </ac:picMkLst>
        </pc:picChg>
        <pc:picChg chg="del">
          <ac:chgData name="Coulstock James" userId="090e1edc-fc82-41e0-bc34-41e5a375aa98" providerId="ADAL" clId="{809F73D9-32FB-4071-8E9F-58DB755B1900}" dt="2020-05-16T10:28:20.003" v="0" actId="478"/>
          <ac:picMkLst>
            <pc:docMk/>
            <pc:sldMasterMk cId="4045235167" sldId="2147483648"/>
            <ac:picMk id="9" creationId="{00000000-0000-0000-0000-000000000000}"/>
          </ac:picMkLst>
        </pc:picChg>
        <pc:picChg chg="add mod">
          <ac:chgData name="Coulstock James" userId="090e1edc-fc82-41e0-bc34-41e5a375aa98" providerId="ADAL" clId="{809F73D9-32FB-4071-8E9F-58DB755B1900}" dt="2020-05-16T10:30:12.087" v="18" actId="164"/>
          <ac:picMkLst>
            <pc:docMk/>
            <pc:sldMasterMk cId="4045235167" sldId="2147483648"/>
            <ac:picMk id="10" creationId="{19C085C8-F595-40BB-986A-FBFBD0237CE9}"/>
          </ac:picMkLst>
        </pc:picChg>
        <pc:picChg chg="add del mod">
          <ac:chgData name="Coulstock James" userId="090e1edc-fc82-41e0-bc34-41e5a375aa98" providerId="ADAL" clId="{809F73D9-32FB-4071-8E9F-58DB755B1900}" dt="2020-05-16T10:31:21.042" v="23" actId="478"/>
          <ac:picMkLst>
            <pc:docMk/>
            <pc:sldMasterMk cId="4045235167" sldId="2147483648"/>
            <ac:picMk id="11" creationId="{C0FE8600-AC41-40D0-9D6A-7555A94886E8}"/>
          </ac:picMkLst>
        </pc:picChg>
        <pc:picChg chg="add mod">
          <ac:chgData name="Coulstock James" userId="090e1edc-fc82-41e0-bc34-41e5a375aa98" providerId="ADAL" clId="{809F73D9-32FB-4071-8E9F-58DB755B1900}" dt="2020-05-16T10:35:43.518" v="49"/>
          <ac:picMkLst>
            <pc:docMk/>
            <pc:sldMasterMk cId="4045235167" sldId="2147483648"/>
            <ac:picMk id="15" creationId="{7B0E9CE1-152B-419A-8393-456DF915C492}"/>
          </ac:picMkLst>
        </pc:picChg>
        <pc:picChg chg="add del mod">
          <ac:chgData name="Coulstock James" userId="090e1edc-fc82-41e0-bc34-41e5a375aa98" providerId="ADAL" clId="{809F73D9-32FB-4071-8E9F-58DB755B1900}" dt="2020-05-16T10:45:08.584" v="135" actId="478"/>
          <ac:picMkLst>
            <pc:docMk/>
            <pc:sldMasterMk cId="4045235167" sldId="2147483648"/>
            <ac:picMk id="17" creationId="{18453F4D-F817-483A-9261-82579E28D9B2}"/>
          </ac:picMkLst>
        </pc:picChg>
        <pc:picChg chg="add del mod modCrop">
          <ac:chgData name="Coulstock James" userId="090e1edc-fc82-41e0-bc34-41e5a375aa98" providerId="ADAL" clId="{809F73D9-32FB-4071-8E9F-58DB755B1900}" dt="2020-05-16T10:45:06.732" v="134" actId="478"/>
          <ac:picMkLst>
            <pc:docMk/>
            <pc:sldMasterMk cId="4045235167" sldId="2147483648"/>
            <ac:picMk id="18" creationId="{7D7B89EF-AEE5-4B37-82C0-73668076EBF0}"/>
          </ac:picMkLst>
        </pc:picChg>
        <pc:cxnChg chg="add del mod">
          <ac:chgData name="Coulstock James" userId="090e1edc-fc82-41e0-bc34-41e5a375aa98" providerId="ADAL" clId="{809F73D9-32FB-4071-8E9F-58DB755B1900}" dt="2020-05-16T10:43:59.432" v="121" actId="478"/>
          <ac:cxnSpMkLst>
            <pc:docMk/>
            <pc:sldMasterMk cId="4045235167" sldId="2147483648"/>
            <ac:cxnSpMk id="12" creationId="{7EC4B623-8C0E-4995-9A8D-44A6A0F3FC0F}"/>
          </ac:cxnSpMkLst>
        </pc:cxnChg>
        <pc:cxnChg chg="add del mod">
          <ac:chgData name="Coulstock James" userId="090e1edc-fc82-41e0-bc34-41e5a375aa98" providerId="ADAL" clId="{809F73D9-32FB-4071-8E9F-58DB755B1900}" dt="2020-05-16T10:43:58.477" v="120" actId="478"/>
          <ac:cxnSpMkLst>
            <pc:docMk/>
            <pc:sldMasterMk cId="4045235167" sldId="2147483648"/>
            <ac:cxnSpMk id="13" creationId="{DFA69373-6EC0-410A-AC07-9CBBAB357483}"/>
          </ac:cxnSpMkLst>
        </pc:cxnChg>
        <pc:cxnChg chg="add del mod">
          <ac:chgData name="Coulstock James" userId="090e1edc-fc82-41e0-bc34-41e5a375aa98" providerId="ADAL" clId="{809F73D9-32FB-4071-8E9F-58DB755B1900}" dt="2020-05-16T10:43:57.606" v="119" actId="478"/>
          <ac:cxnSpMkLst>
            <pc:docMk/>
            <pc:sldMasterMk cId="4045235167" sldId="2147483648"/>
            <ac:cxnSpMk id="14" creationId="{57B6829C-1370-4D6D-B888-C0C25B4B70C0}"/>
          </ac:cxnSpMkLst>
        </pc:cxnChg>
        <pc:sldLayoutChg chg="addSp delSp modSp mod">
          <pc:chgData name="Coulstock James" userId="090e1edc-fc82-41e0-bc34-41e5a375aa98" providerId="ADAL" clId="{809F73D9-32FB-4071-8E9F-58DB755B1900}" dt="2020-05-16T10:46:52.323" v="148" actId="14100"/>
          <pc:sldLayoutMkLst>
            <pc:docMk/>
            <pc:sldMasterMk cId="4045235167" sldId="2147483648"/>
            <pc:sldLayoutMk cId="486908263" sldId="2147483649"/>
          </pc:sldLayoutMkLst>
          <pc:spChg chg="add mod">
            <ac:chgData name="Coulstock James" userId="090e1edc-fc82-41e0-bc34-41e5a375aa98" providerId="ADAL" clId="{809F73D9-32FB-4071-8E9F-58DB755B1900}" dt="2020-05-16T10:37:50.041" v="65" actId="14861"/>
            <ac:spMkLst>
              <pc:docMk/>
              <pc:sldMasterMk cId="4045235167" sldId="2147483648"/>
              <pc:sldLayoutMk cId="486908263" sldId="2147483649"/>
              <ac:spMk id="2" creationId="{E24F62A1-C065-48E5-B29C-454D69F25DF3}"/>
            </ac:spMkLst>
          </pc:spChg>
          <pc:spChg chg="add mod">
            <ac:chgData name="Coulstock James" userId="090e1edc-fc82-41e0-bc34-41e5a375aa98" providerId="ADAL" clId="{809F73D9-32FB-4071-8E9F-58DB755B1900}" dt="2020-05-16T10:38:43.462" v="70" actId="14100"/>
            <ac:spMkLst>
              <pc:docMk/>
              <pc:sldMasterMk cId="4045235167" sldId="2147483648"/>
              <pc:sldLayoutMk cId="486908263" sldId="2147483649"/>
              <ac:spMk id="3" creationId="{7B53B2C5-0F71-4CF4-9230-4BAF9579B10F}"/>
            </ac:spMkLst>
          </pc:spChg>
          <pc:spChg chg="del">
            <ac:chgData name="Coulstock James" userId="090e1edc-fc82-41e0-bc34-41e5a375aa98" providerId="ADAL" clId="{809F73D9-32FB-4071-8E9F-58DB755B1900}" dt="2020-05-16T10:28:34.130" v="3" actId="478"/>
            <ac:spMkLst>
              <pc:docMk/>
              <pc:sldMasterMk cId="4045235167" sldId="2147483648"/>
              <pc:sldLayoutMk cId="486908263" sldId="2147483649"/>
              <ac:spMk id="4" creationId="{00000000-0000-0000-0000-000000000000}"/>
            </ac:spMkLst>
          </pc:spChg>
          <pc:spChg chg="del">
            <ac:chgData name="Coulstock James" userId="090e1edc-fc82-41e0-bc34-41e5a375aa98" providerId="ADAL" clId="{809F73D9-32FB-4071-8E9F-58DB755B1900}" dt="2020-05-16T10:28:31.375" v="1" actId="478"/>
            <ac:spMkLst>
              <pc:docMk/>
              <pc:sldMasterMk cId="4045235167" sldId="2147483648"/>
              <pc:sldLayoutMk cId="486908263" sldId="2147483649"/>
              <ac:spMk id="5" creationId="{00000000-0000-0000-0000-000000000000}"/>
            </ac:spMkLst>
          </pc:spChg>
          <pc:spChg chg="del">
            <ac:chgData name="Coulstock James" userId="090e1edc-fc82-41e0-bc34-41e5a375aa98" providerId="ADAL" clId="{809F73D9-32FB-4071-8E9F-58DB755B1900}" dt="2020-05-16T10:28:32.382" v="2" actId="478"/>
            <ac:spMkLst>
              <pc:docMk/>
              <pc:sldMasterMk cId="4045235167" sldId="2147483648"/>
              <pc:sldLayoutMk cId="486908263" sldId="2147483649"/>
              <ac:spMk id="6" creationId="{00000000-0000-0000-0000-000000000000}"/>
            </ac:spMkLst>
          </pc:spChg>
          <pc:spChg chg="mod">
            <ac:chgData name="Coulstock James" userId="090e1edc-fc82-41e0-bc34-41e5a375aa98" providerId="ADAL" clId="{809F73D9-32FB-4071-8E9F-58DB755B1900}" dt="2020-05-16T10:46:52.323" v="148" actId="14100"/>
            <ac:spMkLst>
              <pc:docMk/>
              <pc:sldMasterMk cId="4045235167" sldId="2147483648"/>
              <pc:sldLayoutMk cId="486908263" sldId="2147483649"/>
              <ac:spMk id="17" creationId="{00000000-0000-0000-0000-000000000000}"/>
            </ac:spMkLst>
          </pc:spChg>
          <pc:spChg chg="add mod">
            <ac:chgData name="Coulstock James" userId="090e1edc-fc82-41e0-bc34-41e5a375aa98" providerId="ADAL" clId="{809F73D9-32FB-4071-8E9F-58DB755B1900}" dt="2020-05-16T10:40:34.632" v="89" actId="207"/>
            <ac:spMkLst>
              <pc:docMk/>
              <pc:sldMasterMk cId="4045235167" sldId="2147483648"/>
              <pc:sldLayoutMk cId="486908263" sldId="2147483649"/>
              <ac:spMk id="18" creationId="{C5A57362-E8FC-4434-97AC-3E0C5A99EC62}"/>
            </ac:spMkLst>
          </pc:spChg>
          <pc:spChg chg="mod">
            <ac:chgData name="Coulstock James" userId="090e1edc-fc82-41e0-bc34-41e5a375aa98" providerId="ADAL" clId="{809F73D9-32FB-4071-8E9F-58DB755B1900}" dt="2020-05-16T10:46:32.432" v="146" actId="404"/>
            <ac:spMkLst>
              <pc:docMk/>
              <pc:sldMasterMk cId="4045235167" sldId="2147483648"/>
              <pc:sldLayoutMk cId="486908263" sldId="2147483649"/>
              <ac:spMk id="19" creationId="{00000000-0000-0000-0000-000000000000}"/>
            </ac:spMkLst>
          </pc:spChg>
          <pc:spChg chg="add mod">
            <ac:chgData name="Coulstock James" userId="090e1edc-fc82-41e0-bc34-41e5a375aa98" providerId="ADAL" clId="{809F73D9-32FB-4071-8E9F-58DB755B1900}" dt="2020-05-16T10:40:24.815" v="87" actId="14100"/>
            <ac:spMkLst>
              <pc:docMk/>
              <pc:sldMasterMk cId="4045235167" sldId="2147483648"/>
              <pc:sldLayoutMk cId="486908263" sldId="2147483649"/>
              <ac:spMk id="21" creationId="{851CFA65-E772-4DFF-AD13-EA174CAEDA9E}"/>
            </ac:spMkLst>
          </pc:spChg>
          <pc:grpChg chg="add mod">
            <ac:chgData name="Coulstock James" userId="090e1edc-fc82-41e0-bc34-41e5a375aa98" providerId="ADAL" clId="{809F73D9-32FB-4071-8E9F-58DB755B1900}" dt="2020-05-16T10:39:11.424" v="75" actId="164"/>
            <ac:grpSpMkLst>
              <pc:docMk/>
              <pc:sldMasterMk cId="4045235167" sldId="2147483648"/>
              <pc:sldLayoutMk cId="486908263" sldId="2147483649"/>
              <ac:grpSpMk id="8" creationId="{F65DC926-2991-4998-8B1B-C3DC55BE9988}"/>
            </ac:grpSpMkLst>
          </pc:grpChg>
          <pc:grpChg chg="add del mod">
            <ac:chgData name="Coulstock James" userId="090e1edc-fc82-41e0-bc34-41e5a375aa98" providerId="ADAL" clId="{809F73D9-32FB-4071-8E9F-58DB755B1900}" dt="2020-05-16T10:36:37.465" v="55" actId="165"/>
            <ac:grpSpMkLst>
              <pc:docMk/>
              <pc:sldMasterMk cId="4045235167" sldId="2147483648"/>
              <pc:sldLayoutMk cId="486908263" sldId="2147483649"/>
              <ac:grpSpMk id="10" creationId="{B9408C25-E1FD-4692-B461-8DEBC2A5F947}"/>
            </ac:grpSpMkLst>
          </pc:grpChg>
          <pc:grpChg chg="add mod">
            <ac:chgData name="Coulstock James" userId="090e1edc-fc82-41e0-bc34-41e5a375aa98" providerId="ADAL" clId="{809F73D9-32FB-4071-8E9F-58DB755B1900}" dt="2020-05-16T10:37:12.263" v="62"/>
            <ac:grpSpMkLst>
              <pc:docMk/>
              <pc:sldMasterMk cId="4045235167" sldId="2147483648"/>
              <pc:sldLayoutMk cId="486908263" sldId="2147483649"/>
              <ac:grpSpMk id="13" creationId="{2F6F0FF4-CDC3-4B26-94D8-90BE95B9D4F5}"/>
            </ac:grpSpMkLst>
          </pc:grpChg>
          <pc:picChg chg="del">
            <ac:chgData name="Coulstock James" userId="090e1edc-fc82-41e0-bc34-41e5a375aa98" providerId="ADAL" clId="{809F73D9-32FB-4071-8E9F-58DB755B1900}" dt="2020-05-16T10:36:41.486" v="57" actId="478"/>
            <ac:picMkLst>
              <pc:docMk/>
              <pc:sldMasterMk cId="4045235167" sldId="2147483648"/>
              <pc:sldLayoutMk cId="486908263" sldId="2147483649"/>
              <ac:picMk id="7" creationId="{00000000-0000-0000-0000-000000000000}"/>
            </ac:picMkLst>
          </pc:picChg>
          <pc:picChg chg="del mod topLvl">
            <ac:chgData name="Coulstock James" userId="090e1edc-fc82-41e0-bc34-41e5a375aa98" providerId="ADAL" clId="{809F73D9-32FB-4071-8E9F-58DB755B1900}" dt="2020-05-16T10:37:01.948" v="61" actId="478"/>
            <ac:picMkLst>
              <pc:docMk/>
              <pc:sldMasterMk cId="4045235167" sldId="2147483648"/>
              <pc:sldLayoutMk cId="486908263" sldId="2147483649"/>
              <ac:picMk id="11" creationId="{E376C7B8-CA2B-4B0B-99D8-E470B06F04A2}"/>
            </ac:picMkLst>
          </pc:picChg>
          <pc:picChg chg="mod topLvl">
            <ac:chgData name="Coulstock James" userId="090e1edc-fc82-41e0-bc34-41e5a375aa98" providerId="ADAL" clId="{809F73D9-32FB-4071-8E9F-58DB755B1900}" dt="2020-05-16T10:36:49.713" v="59" actId="14100"/>
            <ac:picMkLst>
              <pc:docMk/>
              <pc:sldMasterMk cId="4045235167" sldId="2147483648"/>
              <pc:sldLayoutMk cId="486908263" sldId="2147483649"/>
              <ac:picMk id="12" creationId="{A60D3F39-065D-4D17-BA53-DDA2DF18058F}"/>
            </ac:picMkLst>
          </pc:picChg>
          <pc:picChg chg="mod">
            <ac:chgData name="Coulstock James" userId="090e1edc-fc82-41e0-bc34-41e5a375aa98" providerId="ADAL" clId="{809F73D9-32FB-4071-8E9F-58DB755B1900}" dt="2020-05-16T10:37:12.263" v="62"/>
            <ac:picMkLst>
              <pc:docMk/>
              <pc:sldMasterMk cId="4045235167" sldId="2147483648"/>
              <pc:sldLayoutMk cId="486908263" sldId="2147483649"/>
              <ac:picMk id="14" creationId="{80484726-7F6A-48DB-B014-80FD7A1E7E7D}"/>
            </ac:picMkLst>
          </pc:picChg>
          <pc:picChg chg="mod">
            <ac:chgData name="Coulstock James" userId="090e1edc-fc82-41e0-bc34-41e5a375aa98" providerId="ADAL" clId="{809F73D9-32FB-4071-8E9F-58DB755B1900}" dt="2020-05-16T10:37:12.263" v="62"/>
            <ac:picMkLst>
              <pc:docMk/>
              <pc:sldMasterMk cId="4045235167" sldId="2147483648"/>
              <pc:sldLayoutMk cId="486908263" sldId="2147483649"/>
              <ac:picMk id="15" creationId="{AFAE3FE6-5B70-4D73-84DB-AEDA5A561A94}"/>
            </ac:picMkLst>
          </pc:picChg>
          <pc:picChg chg="del">
            <ac:chgData name="Coulstock James" userId="090e1edc-fc82-41e0-bc34-41e5a375aa98" providerId="ADAL" clId="{809F73D9-32FB-4071-8E9F-58DB755B1900}" dt="2020-05-16T10:37:00.240" v="60" actId="478"/>
            <ac:picMkLst>
              <pc:docMk/>
              <pc:sldMasterMk cId="4045235167" sldId="2147483648"/>
              <pc:sldLayoutMk cId="486908263" sldId="2147483649"/>
              <ac:picMk id="20" creationId="{00000000-0000-0000-0000-000000000000}"/>
            </ac:picMkLst>
          </pc:picChg>
        </pc:sldLayoutChg>
        <pc:sldLayoutChg chg="addSp delSp modSp mod">
          <pc:chgData name="Coulstock James" userId="090e1edc-fc82-41e0-bc34-41e5a375aa98" providerId="ADAL" clId="{809F73D9-32FB-4071-8E9F-58DB755B1900}" dt="2020-05-16T10:46:14.930" v="142" actId="2711"/>
          <pc:sldLayoutMkLst>
            <pc:docMk/>
            <pc:sldMasterMk cId="4045235167" sldId="2147483648"/>
            <pc:sldLayoutMk cId="695552655" sldId="2147483650"/>
          </pc:sldLayoutMkLst>
          <pc:spChg chg="mod">
            <ac:chgData name="Coulstock James" userId="090e1edc-fc82-41e0-bc34-41e5a375aa98" providerId="ADAL" clId="{809F73D9-32FB-4071-8E9F-58DB755B1900}" dt="2020-05-16T10:46:08.954" v="140" actId="14100"/>
            <ac:spMkLst>
              <pc:docMk/>
              <pc:sldMasterMk cId="4045235167" sldId="2147483648"/>
              <pc:sldLayoutMk cId="695552655" sldId="2147483650"/>
              <ac:spMk id="2" creationId="{00000000-0000-0000-0000-000000000000}"/>
            </ac:spMkLst>
          </pc:spChg>
          <pc:spChg chg="mod">
            <ac:chgData name="Coulstock James" userId="090e1edc-fc82-41e0-bc34-41e5a375aa98" providerId="ADAL" clId="{809F73D9-32FB-4071-8E9F-58DB755B1900}" dt="2020-05-16T10:46:14.930" v="142" actId="2711"/>
            <ac:spMkLst>
              <pc:docMk/>
              <pc:sldMasterMk cId="4045235167" sldId="2147483648"/>
              <pc:sldLayoutMk cId="695552655" sldId="2147483650"/>
              <ac:spMk id="3" creationId="{00000000-0000-0000-0000-000000000000}"/>
            </ac:spMkLst>
          </pc:spChg>
          <pc:spChg chg="del">
            <ac:chgData name="Coulstock James" userId="090e1edc-fc82-41e0-bc34-41e5a375aa98" providerId="ADAL" clId="{809F73D9-32FB-4071-8E9F-58DB755B1900}" dt="2020-05-16T10:33:02.301" v="35" actId="478"/>
            <ac:spMkLst>
              <pc:docMk/>
              <pc:sldMasterMk cId="4045235167" sldId="2147483648"/>
              <pc:sldLayoutMk cId="695552655" sldId="2147483650"/>
              <ac:spMk id="4" creationId="{00000000-0000-0000-0000-000000000000}"/>
            </ac:spMkLst>
          </pc:spChg>
          <pc:spChg chg="del">
            <ac:chgData name="Coulstock James" userId="090e1edc-fc82-41e0-bc34-41e5a375aa98" providerId="ADAL" clId="{809F73D9-32FB-4071-8E9F-58DB755B1900}" dt="2020-05-16T10:33:00.979" v="34" actId="478"/>
            <ac:spMkLst>
              <pc:docMk/>
              <pc:sldMasterMk cId="4045235167" sldId="2147483648"/>
              <pc:sldLayoutMk cId="695552655" sldId="2147483650"/>
              <ac:spMk id="6" creationId="{00000000-0000-0000-0000-000000000000}"/>
            </ac:spMkLst>
          </pc:spChg>
          <pc:spChg chg="add del mod">
            <ac:chgData name="Coulstock James" userId="090e1edc-fc82-41e0-bc34-41e5a375aa98" providerId="ADAL" clId="{809F73D9-32FB-4071-8E9F-58DB755B1900}" dt="2020-05-16T10:36:27.254" v="53" actId="478"/>
            <ac:spMkLst>
              <pc:docMk/>
              <pc:sldMasterMk cId="4045235167" sldId="2147483648"/>
              <pc:sldLayoutMk cId="695552655" sldId="2147483650"/>
              <ac:spMk id="9" creationId="{AA971AA8-9334-4219-91FF-72D35C5B7E9E}"/>
            </ac:spMkLst>
          </pc:spChg>
          <pc:picChg chg="add del mod">
            <ac:chgData name="Coulstock James" userId="090e1edc-fc82-41e0-bc34-41e5a375aa98" providerId="ADAL" clId="{809F73D9-32FB-4071-8E9F-58DB755B1900}" dt="2020-05-16T10:33:46.011" v="40" actId="478"/>
            <ac:picMkLst>
              <pc:docMk/>
              <pc:sldMasterMk cId="4045235167" sldId="2147483648"/>
              <pc:sldLayoutMk cId="695552655" sldId="2147483650"/>
              <ac:picMk id="8" creationId="{E270C300-C7FF-4D20-9A62-2F1451F270CA}"/>
            </ac:picMkLst>
          </pc:picChg>
          <pc:picChg chg="del">
            <ac:chgData name="Coulstock James" userId="090e1edc-fc82-41e0-bc34-41e5a375aa98" providerId="ADAL" clId="{809F73D9-32FB-4071-8E9F-58DB755B1900}" dt="2020-05-16T10:28:39.411" v="4" actId="21"/>
            <ac:picMkLst>
              <pc:docMk/>
              <pc:sldMasterMk cId="4045235167" sldId="2147483648"/>
              <pc:sldLayoutMk cId="695552655" sldId="2147483650"/>
              <ac:picMk id="10" creationId="{51074534-2C59-4C5E-9C21-40F51B28691E}"/>
            </ac:picMkLst>
          </pc:picChg>
          <pc:picChg chg="del">
            <ac:chgData name="Coulstock James" userId="090e1edc-fc82-41e0-bc34-41e5a375aa98" providerId="ADAL" clId="{809F73D9-32FB-4071-8E9F-58DB755B1900}" dt="2020-05-16T10:36:23.816" v="52" actId="478"/>
            <ac:picMkLst>
              <pc:docMk/>
              <pc:sldMasterMk cId="4045235167" sldId="2147483648"/>
              <pc:sldLayoutMk cId="695552655" sldId="2147483650"/>
              <ac:picMk id="11" creationId="{00000000-0000-0000-0000-000000000000}"/>
            </ac:picMkLst>
          </pc:picChg>
          <pc:cxnChg chg="add del">
            <ac:chgData name="Coulstock James" userId="090e1edc-fc82-41e0-bc34-41e5a375aa98" providerId="ADAL" clId="{809F73D9-32FB-4071-8E9F-58DB755B1900}" dt="2020-05-16T10:33:56.909" v="42" actId="478"/>
            <ac:cxnSpMkLst>
              <pc:docMk/>
              <pc:sldMasterMk cId="4045235167" sldId="2147483648"/>
              <pc:sldLayoutMk cId="695552655" sldId="2147483650"/>
              <ac:cxnSpMk id="7" creationId="{2282127B-CC6B-4224-B390-A34675D668C2}"/>
            </ac:cxnSpMkLst>
          </pc:cxnChg>
        </pc:sldLayoutChg>
        <pc:sldLayoutChg chg="del">
          <pc:chgData name="Coulstock James" userId="090e1edc-fc82-41e0-bc34-41e5a375aa98" providerId="ADAL" clId="{809F73D9-32FB-4071-8E9F-58DB755B1900}" dt="2020-05-16T10:40:56.468" v="90" actId="2696"/>
          <pc:sldLayoutMkLst>
            <pc:docMk/>
            <pc:sldMasterMk cId="4045235167" sldId="2147483648"/>
            <pc:sldLayoutMk cId="3051575999" sldId="2147483657"/>
          </pc:sldLayoutMkLst>
        </pc:sldLayoutChg>
        <pc:sldLayoutChg chg="del">
          <pc:chgData name="Coulstock James" userId="090e1edc-fc82-41e0-bc34-41e5a375aa98" providerId="ADAL" clId="{809F73D9-32FB-4071-8E9F-58DB755B1900}" dt="2020-05-16T10:40:57.149" v="91" actId="2696"/>
          <pc:sldLayoutMkLst>
            <pc:docMk/>
            <pc:sldMasterMk cId="4045235167" sldId="2147483648"/>
            <pc:sldLayoutMk cId="1150764017" sldId="2147483658"/>
          </pc:sldLayoutMkLst>
        </pc:sldLayoutChg>
        <pc:sldLayoutChg chg="del">
          <pc:chgData name="Coulstock James" userId="090e1edc-fc82-41e0-bc34-41e5a375aa98" providerId="ADAL" clId="{809F73D9-32FB-4071-8E9F-58DB755B1900}" dt="2020-05-16T10:43:42.485" v="116" actId="2696"/>
          <pc:sldLayoutMkLst>
            <pc:docMk/>
            <pc:sldMasterMk cId="4045235167" sldId="2147483648"/>
            <pc:sldLayoutMk cId="166529817"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7E9447-B863-2745-8572-EE080559B144}" type="datetimeFigureOut">
              <a:rPr lang="en-US" smtClean="0"/>
              <a:t>5/16/2022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E00780-F081-B744-8DD8-537A0ED833AF}" type="slidenum">
              <a:rPr lang="en-US" smtClean="0"/>
              <a:t>‹#›</a:t>
            </a:fld>
            <a:endParaRPr lang="en-US"/>
          </a:p>
        </p:txBody>
      </p:sp>
    </p:spTree>
    <p:extLst>
      <p:ext uri="{BB962C8B-B14F-4D97-AF65-F5344CB8AC3E}">
        <p14:creationId xmlns:p14="http://schemas.microsoft.com/office/powerpoint/2010/main" val="2104125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B36279-84DA-964E-9DCB-9F792F732F2A}" type="datetimeFigureOut">
              <a:rPr lang="en-US" smtClean="0"/>
              <a:t>5/16/2022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F8B1AE-1E09-3149-9AD4-019FC0805886}" type="slidenum">
              <a:rPr lang="en-US" smtClean="0"/>
              <a:t>‹#›</a:t>
            </a:fld>
            <a:endParaRPr lang="en-US"/>
          </a:p>
        </p:txBody>
      </p:sp>
    </p:spTree>
    <p:extLst>
      <p:ext uri="{BB962C8B-B14F-4D97-AF65-F5344CB8AC3E}">
        <p14:creationId xmlns:p14="http://schemas.microsoft.com/office/powerpoint/2010/main" val="297142712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pic>
        <p:nvPicPr>
          <p:cNvPr id="9" name="Picture 8" descr="shap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72226"/>
            <a:ext cx="9144000" cy="4771617"/>
          </a:xfrm>
          <a:prstGeom prst="rect">
            <a:avLst/>
          </a:prstGeom>
        </p:spPr>
      </p:pic>
      <p:sp>
        <p:nvSpPr>
          <p:cNvPr id="17" name="Title 16"/>
          <p:cNvSpPr>
            <a:spLocks noGrp="1"/>
          </p:cNvSpPr>
          <p:nvPr>
            <p:ph type="title" hasCustomPrompt="1"/>
          </p:nvPr>
        </p:nvSpPr>
        <p:spPr>
          <a:xfrm>
            <a:off x="457200" y="2732034"/>
            <a:ext cx="7947660" cy="1504685"/>
          </a:xfrm>
          <a:prstGeom prst="rect">
            <a:avLst/>
          </a:prstGeom>
        </p:spPr>
        <p:txBody>
          <a:bodyPr vert="horz" anchor="ctr" anchorCtr="0"/>
          <a:lstStyle>
            <a:lvl1pPr algn="l">
              <a:defRPr sz="3000">
                <a:solidFill>
                  <a:srgbClr val="FFFFFF"/>
                </a:solidFill>
                <a:latin typeface="Arial" panose="020B0604020202020204" pitchFamily="34" charset="0"/>
                <a:cs typeface="Arial" panose="020B0604020202020204" pitchFamily="34" charset="0"/>
              </a:defRPr>
            </a:lvl1pPr>
          </a:lstStyle>
          <a:p>
            <a:r>
              <a:rPr lang="en-US" dirty="0"/>
              <a:t>Click to edit</a:t>
            </a:r>
            <a:br>
              <a:rPr lang="en-US" dirty="0"/>
            </a:br>
            <a:r>
              <a:rPr lang="en-US" dirty="0"/>
              <a:t>Master title style</a:t>
            </a:r>
          </a:p>
        </p:txBody>
      </p:sp>
      <p:sp>
        <p:nvSpPr>
          <p:cNvPr id="19" name="Text Placeholder 18"/>
          <p:cNvSpPr>
            <a:spLocks noGrp="1"/>
          </p:cNvSpPr>
          <p:nvPr>
            <p:ph type="body" sz="quarter" idx="13" hasCustomPrompt="1"/>
          </p:nvPr>
        </p:nvSpPr>
        <p:spPr>
          <a:xfrm>
            <a:off x="457200" y="4277995"/>
            <a:ext cx="4733925" cy="578485"/>
          </a:xfrm>
          <a:prstGeom prst="rect">
            <a:avLst/>
          </a:prstGeom>
        </p:spPr>
        <p:txBody>
          <a:bodyPr vert="horz"/>
          <a:lstStyle>
            <a:lvl1pPr marL="0" indent="0">
              <a:buNone/>
              <a:defRPr sz="1400">
                <a:solidFill>
                  <a:srgbClr val="FFFFFF"/>
                </a:solidFill>
                <a:latin typeface="Arial" panose="020B0604020202020204" pitchFamily="34" charset="0"/>
                <a:cs typeface="Arial" panose="020B0604020202020204" pitchFamily="34" charset="0"/>
              </a:defRPr>
            </a:lvl1pPr>
          </a:lstStyle>
          <a:p>
            <a:pPr lvl="0"/>
            <a:r>
              <a:rPr lang="en-US" dirty="0"/>
              <a:t>Click to edit Master subtitle style</a:t>
            </a:r>
          </a:p>
        </p:txBody>
      </p:sp>
      <p:pic>
        <p:nvPicPr>
          <p:cNvPr id="12" name="Picture 11">
            <a:extLst>
              <a:ext uri="{FF2B5EF4-FFF2-40B4-BE49-F238E27FC236}">
                <a16:creationId xmlns:a16="http://schemas.microsoft.com/office/drawing/2014/main" id="{A60D3F39-065D-4D17-BA53-DDA2DF18058F}"/>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097780" y="292817"/>
            <a:ext cx="3796347" cy="1359809"/>
          </a:xfrm>
          <a:prstGeom prst="rect">
            <a:avLst/>
          </a:prstGeom>
          <a:noFill/>
        </p:spPr>
      </p:pic>
      <p:grpSp>
        <p:nvGrpSpPr>
          <p:cNvPr id="13" name="Group 12">
            <a:extLst>
              <a:ext uri="{FF2B5EF4-FFF2-40B4-BE49-F238E27FC236}">
                <a16:creationId xmlns:a16="http://schemas.microsoft.com/office/drawing/2014/main" id="{2F6F0FF4-CDC3-4B26-94D8-90BE95B9D4F5}"/>
              </a:ext>
            </a:extLst>
          </p:cNvPr>
          <p:cNvGrpSpPr/>
          <p:nvPr userDrawn="1"/>
        </p:nvGrpSpPr>
        <p:grpSpPr>
          <a:xfrm>
            <a:off x="766833" y="6119327"/>
            <a:ext cx="6885408" cy="635836"/>
            <a:chOff x="276382" y="5071924"/>
            <a:chExt cx="6885408" cy="635836"/>
          </a:xfrm>
        </p:grpSpPr>
        <p:pic>
          <p:nvPicPr>
            <p:cNvPr id="14" name="Picture 13">
              <a:extLst>
                <a:ext uri="{FF2B5EF4-FFF2-40B4-BE49-F238E27FC236}">
                  <a16:creationId xmlns:a16="http://schemas.microsoft.com/office/drawing/2014/main" id="{80484726-7F6A-48DB-B014-80FD7A1E7E7D}"/>
                </a:ext>
              </a:extLst>
            </p:cNvPr>
            <p:cNvPicPr>
              <a:picLocks noChangeAspect="1"/>
            </p:cNvPicPr>
            <p:nvPr userDrawn="1"/>
          </p:nvPicPr>
          <p:blipFill rotWithShape="1">
            <a:blip r:embed="rId4"/>
            <a:srcRect r="20524"/>
            <a:stretch/>
          </p:blipFill>
          <p:spPr>
            <a:xfrm>
              <a:off x="276382" y="5094683"/>
              <a:ext cx="5110266" cy="590318"/>
            </a:xfrm>
            <a:prstGeom prst="rect">
              <a:avLst/>
            </a:prstGeom>
          </p:spPr>
        </p:pic>
        <p:pic>
          <p:nvPicPr>
            <p:cNvPr id="15" name="Picture 14">
              <a:extLst>
                <a:ext uri="{FF2B5EF4-FFF2-40B4-BE49-F238E27FC236}">
                  <a16:creationId xmlns:a16="http://schemas.microsoft.com/office/drawing/2014/main" id="{AFAE3FE6-5B70-4D73-84DB-AEDA5A561A94}"/>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6648" y="5071924"/>
              <a:ext cx="1775142" cy="635836"/>
            </a:xfrm>
            <a:prstGeom prst="rect">
              <a:avLst/>
            </a:prstGeom>
            <a:noFill/>
          </p:spPr>
        </p:pic>
      </p:grpSp>
      <p:sp>
        <p:nvSpPr>
          <p:cNvPr id="2" name="Freeform: Shape 1">
            <a:extLst>
              <a:ext uri="{FF2B5EF4-FFF2-40B4-BE49-F238E27FC236}">
                <a16:creationId xmlns:a16="http://schemas.microsoft.com/office/drawing/2014/main" id="{E24F62A1-C065-48E5-B29C-454D69F25DF3}"/>
              </a:ext>
            </a:extLst>
          </p:cNvPr>
          <p:cNvSpPr/>
          <p:nvPr userDrawn="1"/>
        </p:nvSpPr>
        <p:spPr>
          <a:xfrm>
            <a:off x="2606040" y="1813560"/>
            <a:ext cx="6537960" cy="868680"/>
          </a:xfrm>
          <a:custGeom>
            <a:avLst/>
            <a:gdLst>
              <a:gd name="connsiteX0" fmla="*/ 6530340 w 6537960"/>
              <a:gd name="connsiteY0" fmla="*/ 0 h 868680"/>
              <a:gd name="connsiteX1" fmla="*/ 6537960 w 6537960"/>
              <a:gd name="connsiteY1" fmla="*/ 868680 h 868680"/>
              <a:gd name="connsiteX2" fmla="*/ 0 w 6537960"/>
              <a:gd name="connsiteY2" fmla="*/ 7620 h 868680"/>
              <a:gd name="connsiteX3" fmla="*/ 6530340 w 6537960"/>
              <a:gd name="connsiteY3" fmla="*/ 0 h 868680"/>
            </a:gdLst>
            <a:ahLst/>
            <a:cxnLst>
              <a:cxn ang="0">
                <a:pos x="connsiteX0" y="connsiteY0"/>
              </a:cxn>
              <a:cxn ang="0">
                <a:pos x="connsiteX1" y="connsiteY1"/>
              </a:cxn>
              <a:cxn ang="0">
                <a:pos x="connsiteX2" y="connsiteY2"/>
              </a:cxn>
              <a:cxn ang="0">
                <a:pos x="connsiteX3" y="connsiteY3"/>
              </a:cxn>
            </a:cxnLst>
            <a:rect l="l" t="t" r="r" b="b"/>
            <a:pathLst>
              <a:path w="6537960" h="868680">
                <a:moveTo>
                  <a:pt x="6530340" y="0"/>
                </a:moveTo>
                <a:lnTo>
                  <a:pt x="6537960" y="868680"/>
                </a:lnTo>
                <a:lnTo>
                  <a:pt x="0" y="7620"/>
                </a:lnTo>
                <a:lnTo>
                  <a:pt x="6530340" y="0"/>
                </a:lnTo>
                <a:close/>
              </a:path>
            </a:pathLst>
          </a:custGeom>
          <a:solidFill>
            <a:srgbClr val="E2000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Freeform: Shape 2">
            <a:extLst>
              <a:ext uri="{FF2B5EF4-FFF2-40B4-BE49-F238E27FC236}">
                <a16:creationId xmlns:a16="http://schemas.microsoft.com/office/drawing/2014/main" id="{7B53B2C5-0F71-4CF4-9230-4BAF9579B10F}"/>
              </a:ext>
            </a:extLst>
          </p:cNvPr>
          <p:cNvSpPr/>
          <p:nvPr userDrawn="1"/>
        </p:nvSpPr>
        <p:spPr>
          <a:xfrm>
            <a:off x="0" y="5311140"/>
            <a:ext cx="6416040" cy="746760"/>
          </a:xfrm>
          <a:custGeom>
            <a:avLst/>
            <a:gdLst>
              <a:gd name="connsiteX0" fmla="*/ 0 w 6324600"/>
              <a:gd name="connsiteY0" fmla="*/ 0 h 746760"/>
              <a:gd name="connsiteX1" fmla="*/ 7620 w 6324600"/>
              <a:gd name="connsiteY1" fmla="*/ 746760 h 746760"/>
              <a:gd name="connsiteX2" fmla="*/ 6324600 w 6324600"/>
              <a:gd name="connsiteY2" fmla="*/ 0 h 746760"/>
              <a:gd name="connsiteX3" fmla="*/ 0 w 6324600"/>
              <a:gd name="connsiteY3" fmla="*/ 0 h 746760"/>
            </a:gdLst>
            <a:ahLst/>
            <a:cxnLst>
              <a:cxn ang="0">
                <a:pos x="connsiteX0" y="connsiteY0"/>
              </a:cxn>
              <a:cxn ang="0">
                <a:pos x="connsiteX1" y="connsiteY1"/>
              </a:cxn>
              <a:cxn ang="0">
                <a:pos x="connsiteX2" y="connsiteY2"/>
              </a:cxn>
              <a:cxn ang="0">
                <a:pos x="connsiteX3" y="connsiteY3"/>
              </a:cxn>
            </a:cxnLst>
            <a:rect l="l" t="t" r="r" b="b"/>
            <a:pathLst>
              <a:path w="6324600" h="746760">
                <a:moveTo>
                  <a:pt x="0" y="0"/>
                </a:moveTo>
                <a:lnTo>
                  <a:pt x="7620" y="746760"/>
                </a:lnTo>
                <a:lnTo>
                  <a:pt x="6324600" y="0"/>
                </a:lnTo>
                <a:lnTo>
                  <a:pt x="0" y="0"/>
                </a:lnTo>
                <a:close/>
              </a:path>
            </a:pathLst>
          </a:custGeom>
          <a:solidFill>
            <a:srgbClr val="E2000B"/>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C5A57362-E8FC-4434-97AC-3E0C5A99EC62}"/>
              </a:ext>
            </a:extLst>
          </p:cNvPr>
          <p:cNvSpPr/>
          <p:nvPr userDrawn="1"/>
        </p:nvSpPr>
        <p:spPr>
          <a:xfrm flipV="1">
            <a:off x="6332219" y="4856479"/>
            <a:ext cx="2813859" cy="457217"/>
          </a:xfrm>
          <a:custGeom>
            <a:avLst/>
            <a:gdLst>
              <a:gd name="connsiteX0" fmla="*/ 6530340 w 6537960"/>
              <a:gd name="connsiteY0" fmla="*/ 0 h 868680"/>
              <a:gd name="connsiteX1" fmla="*/ 6537960 w 6537960"/>
              <a:gd name="connsiteY1" fmla="*/ 868680 h 868680"/>
              <a:gd name="connsiteX2" fmla="*/ 0 w 6537960"/>
              <a:gd name="connsiteY2" fmla="*/ 7620 h 868680"/>
              <a:gd name="connsiteX3" fmla="*/ 6530340 w 6537960"/>
              <a:gd name="connsiteY3" fmla="*/ 0 h 868680"/>
            </a:gdLst>
            <a:ahLst/>
            <a:cxnLst>
              <a:cxn ang="0">
                <a:pos x="connsiteX0" y="connsiteY0"/>
              </a:cxn>
              <a:cxn ang="0">
                <a:pos x="connsiteX1" y="connsiteY1"/>
              </a:cxn>
              <a:cxn ang="0">
                <a:pos x="connsiteX2" y="connsiteY2"/>
              </a:cxn>
              <a:cxn ang="0">
                <a:pos x="connsiteX3" y="connsiteY3"/>
              </a:cxn>
            </a:cxnLst>
            <a:rect l="l" t="t" r="r" b="b"/>
            <a:pathLst>
              <a:path w="6537960" h="868680">
                <a:moveTo>
                  <a:pt x="6530340" y="0"/>
                </a:moveTo>
                <a:lnTo>
                  <a:pt x="6537960" y="868680"/>
                </a:lnTo>
                <a:lnTo>
                  <a:pt x="0" y="7620"/>
                </a:lnTo>
                <a:lnTo>
                  <a:pt x="6530340" y="0"/>
                </a:lnTo>
                <a:close/>
              </a:path>
            </a:pathLst>
          </a:custGeom>
          <a:solidFill>
            <a:srgbClr val="BD0A7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851CFA65-E772-4DFF-AD13-EA174CAEDA9E}"/>
              </a:ext>
            </a:extLst>
          </p:cNvPr>
          <p:cNvSpPr/>
          <p:nvPr userDrawn="1"/>
        </p:nvSpPr>
        <p:spPr>
          <a:xfrm flipV="1">
            <a:off x="0" y="1358900"/>
            <a:ext cx="2689860" cy="472022"/>
          </a:xfrm>
          <a:custGeom>
            <a:avLst/>
            <a:gdLst>
              <a:gd name="connsiteX0" fmla="*/ 0 w 6324600"/>
              <a:gd name="connsiteY0" fmla="*/ 0 h 746760"/>
              <a:gd name="connsiteX1" fmla="*/ 7620 w 6324600"/>
              <a:gd name="connsiteY1" fmla="*/ 746760 h 746760"/>
              <a:gd name="connsiteX2" fmla="*/ 6324600 w 6324600"/>
              <a:gd name="connsiteY2" fmla="*/ 0 h 746760"/>
              <a:gd name="connsiteX3" fmla="*/ 0 w 6324600"/>
              <a:gd name="connsiteY3" fmla="*/ 0 h 746760"/>
            </a:gdLst>
            <a:ahLst/>
            <a:cxnLst>
              <a:cxn ang="0">
                <a:pos x="connsiteX0" y="connsiteY0"/>
              </a:cxn>
              <a:cxn ang="0">
                <a:pos x="connsiteX1" y="connsiteY1"/>
              </a:cxn>
              <a:cxn ang="0">
                <a:pos x="connsiteX2" y="connsiteY2"/>
              </a:cxn>
              <a:cxn ang="0">
                <a:pos x="connsiteX3" y="connsiteY3"/>
              </a:cxn>
            </a:cxnLst>
            <a:rect l="l" t="t" r="r" b="b"/>
            <a:pathLst>
              <a:path w="6324600" h="746760">
                <a:moveTo>
                  <a:pt x="0" y="0"/>
                </a:moveTo>
                <a:lnTo>
                  <a:pt x="7620" y="746760"/>
                </a:lnTo>
                <a:lnTo>
                  <a:pt x="6324600" y="0"/>
                </a:lnTo>
                <a:lnTo>
                  <a:pt x="0" y="0"/>
                </a:lnTo>
                <a:close/>
              </a:path>
            </a:pathLst>
          </a:custGeom>
          <a:solidFill>
            <a:srgbClr val="BD0A7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69082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678"/>
            <a:ext cx="8351520" cy="434022"/>
          </a:xfrm>
          <a:prstGeom prst="rect">
            <a:avLst/>
          </a:prstGeom>
        </p:spPr>
        <p:txBody>
          <a:bodyPr/>
          <a:lstStyle>
            <a:lvl1pPr algn="l">
              <a:defRPr sz="200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23060"/>
            <a:ext cx="8351520" cy="4208780"/>
          </a:xfrm>
          <a:prstGeom prst="rect">
            <a:avLst/>
          </a:prstGeom>
        </p:spPr>
        <p:txBody>
          <a:bodyPr/>
          <a:lstStyle>
            <a:lvl1pPr marL="182563" indent="-182563">
              <a:buClr>
                <a:schemeClr val="tx1"/>
              </a:buClr>
              <a:buSzPct val="110000"/>
              <a:buFont typeface="Arial"/>
              <a:buChar char="•"/>
              <a:defRPr sz="1600">
                <a:solidFill>
                  <a:srgbClr val="000000"/>
                </a:solidFill>
                <a:latin typeface="Arial" panose="020B0604020202020204" pitchFamily="34" charset="0"/>
                <a:cs typeface="Arial" panose="020B0604020202020204" pitchFamily="34" charset="0"/>
              </a:defRPr>
            </a:lvl1pPr>
            <a:lvl2pPr marL="355600" indent="-173038">
              <a:buClr>
                <a:schemeClr val="tx2"/>
              </a:buClr>
              <a:buSzPct val="110000"/>
              <a:buFont typeface="Arial"/>
              <a:buChar char="•"/>
              <a:defRPr sz="1600">
                <a:solidFill>
                  <a:srgbClr val="000000"/>
                </a:solidFill>
                <a:latin typeface="Arial" panose="020B0604020202020204" pitchFamily="34" charset="0"/>
                <a:cs typeface="Arial" panose="020B0604020202020204" pitchFamily="34" charset="0"/>
              </a:defRPr>
            </a:lvl2pPr>
            <a:lvl3pPr marL="538163" indent="-161925" defTabSz="538163">
              <a:buClr>
                <a:schemeClr val="tx1"/>
              </a:buClr>
              <a:buSzPct val="110000"/>
              <a:defRPr sz="1600">
                <a:solidFill>
                  <a:srgbClr val="000000"/>
                </a:solidFill>
                <a:latin typeface="Arial" panose="020B0604020202020204" pitchFamily="34" charset="0"/>
                <a:cs typeface="Arial" panose="020B0604020202020204" pitchFamily="34" charset="0"/>
              </a:defRPr>
            </a:lvl3pPr>
            <a:lvl4pPr marL="720725" indent="-152400">
              <a:buClr>
                <a:schemeClr val="tx2"/>
              </a:buClr>
              <a:buSzPct val="110000"/>
              <a:buFont typeface="Arial"/>
              <a:buChar char="•"/>
              <a:defRPr sz="1600">
                <a:solidFill>
                  <a:srgbClr val="000000"/>
                </a:solidFill>
                <a:latin typeface="Arial" panose="020B0604020202020204" pitchFamily="34" charset="0"/>
                <a:cs typeface="Arial" panose="020B0604020202020204" pitchFamily="34" charset="0"/>
              </a:defRPr>
            </a:lvl4pPr>
            <a:lvl5pPr marL="893763" indent="-142875">
              <a:buClr>
                <a:schemeClr val="tx1"/>
              </a:buClr>
              <a:buSzPct val="110000"/>
              <a:buFont typeface="Arial"/>
              <a:buChar char="•"/>
              <a:defRPr sz="1600">
                <a:solidFill>
                  <a:srgbClr val="000000"/>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5552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36FEB-577C-4624-ADB1-6F556A6A27C6}"/>
              </a:ext>
            </a:extLst>
          </p:cNvPr>
          <p:cNvGrpSpPr/>
          <p:nvPr userDrawn="1"/>
        </p:nvGrpSpPr>
        <p:grpSpPr>
          <a:xfrm>
            <a:off x="766833" y="6119327"/>
            <a:ext cx="6885408" cy="635836"/>
            <a:chOff x="276382" y="5071924"/>
            <a:chExt cx="6885408" cy="635836"/>
          </a:xfrm>
        </p:grpSpPr>
        <p:pic>
          <p:nvPicPr>
            <p:cNvPr id="7" name="Picture 6">
              <a:extLst>
                <a:ext uri="{FF2B5EF4-FFF2-40B4-BE49-F238E27FC236}">
                  <a16:creationId xmlns:a16="http://schemas.microsoft.com/office/drawing/2014/main" id="{71D0B2A2-905F-4466-8A87-1CF46F71BB85}"/>
                </a:ext>
              </a:extLst>
            </p:cNvPr>
            <p:cNvPicPr>
              <a:picLocks noChangeAspect="1"/>
            </p:cNvPicPr>
            <p:nvPr userDrawn="1"/>
          </p:nvPicPr>
          <p:blipFill rotWithShape="1">
            <a:blip r:embed="rId4"/>
            <a:srcRect r="20524"/>
            <a:stretch/>
          </p:blipFill>
          <p:spPr>
            <a:xfrm>
              <a:off x="276382" y="5094683"/>
              <a:ext cx="5110266" cy="590318"/>
            </a:xfrm>
            <a:prstGeom prst="rect">
              <a:avLst/>
            </a:prstGeom>
          </p:spPr>
        </p:pic>
        <p:pic>
          <p:nvPicPr>
            <p:cNvPr id="10" name="Picture 9">
              <a:extLst>
                <a:ext uri="{FF2B5EF4-FFF2-40B4-BE49-F238E27FC236}">
                  <a16:creationId xmlns:a16="http://schemas.microsoft.com/office/drawing/2014/main" id="{19C085C8-F595-40BB-986A-FBFBD0237CE9}"/>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86648" y="5071924"/>
              <a:ext cx="1775142" cy="635836"/>
            </a:xfrm>
            <a:prstGeom prst="rect">
              <a:avLst/>
            </a:prstGeom>
            <a:noFill/>
          </p:spPr>
        </p:pic>
      </p:grpSp>
      <p:pic>
        <p:nvPicPr>
          <p:cNvPr id="15" name="Picture 14" descr="Top shape.png">
            <a:extLst>
              <a:ext uri="{FF2B5EF4-FFF2-40B4-BE49-F238E27FC236}">
                <a16:creationId xmlns:a16="http://schemas.microsoft.com/office/drawing/2014/main" id="{7B0E9CE1-152B-419A-8393-456DF915C49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923"/>
            <a:ext cx="9144000" cy="753687"/>
          </a:xfrm>
          <a:prstGeom prst="rect">
            <a:avLst/>
          </a:prstGeom>
        </p:spPr>
      </p:pic>
      <p:sp>
        <p:nvSpPr>
          <p:cNvPr id="16" name="Freeform: Shape 15">
            <a:extLst>
              <a:ext uri="{FF2B5EF4-FFF2-40B4-BE49-F238E27FC236}">
                <a16:creationId xmlns:a16="http://schemas.microsoft.com/office/drawing/2014/main" id="{E0983D5A-0CF8-470F-BFC9-30D2F23CE6FB}"/>
              </a:ext>
            </a:extLst>
          </p:cNvPr>
          <p:cNvSpPr/>
          <p:nvPr userDrawn="1"/>
        </p:nvSpPr>
        <p:spPr>
          <a:xfrm>
            <a:off x="4587240" y="-7620"/>
            <a:ext cx="4549140" cy="662940"/>
          </a:xfrm>
          <a:custGeom>
            <a:avLst/>
            <a:gdLst>
              <a:gd name="connsiteX0" fmla="*/ 4549140 w 4549140"/>
              <a:gd name="connsiteY0" fmla="*/ 0 h 662940"/>
              <a:gd name="connsiteX1" fmla="*/ 4541520 w 4549140"/>
              <a:gd name="connsiteY1" fmla="*/ 662940 h 662940"/>
              <a:gd name="connsiteX2" fmla="*/ 0 w 4549140"/>
              <a:gd name="connsiteY2" fmla="*/ 419100 h 662940"/>
              <a:gd name="connsiteX3" fmla="*/ 4549140 w 4549140"/>
              <a:gd name="connsiteY3" fmla="*/ 0 h 662940"/>
            </a:gdLst>
            <a:ahLst/>
            <a:cxnLst>
              <a:cxn ang="0">
                <a:pos x="connsiteX0" y="connsiteY0"/>
              </a:cxn>
              <a:cxn ang="0">
                <a:pos x="connsiteX1" y="connsiteY1"/>
              </a:cxn>
              <a:cxn ang="0">
                <a:pos x="connsiteX2" y="connsiteY2"/>
              </a:cxn>
              <a:cxn ang="0">
                <a:pos x="connsiteX3" y="connsiteY3"/>
              </a:cxn>
            </a:cxnLst>
            <a:rect l="l" t="t" r="r" b="b"/>
            <a:pathLst>
              <a:path w="4549140" h="662940">
                <a:moveTo>
                  <a:pt x="4549140" y="0"/>
                </a:moveTo>
                <a:lnTo>
                  <a:pt x="4541520" y="662940"/>
                </a:lnTo>
                <a:lnTo>
                  <a:pt x="0" y="419100"/>
                </a:lnTo>
                <a:lnTo>
                  <a:pt x="4549140" y="0"/>
                </a:lnTo>
                <a:close/>
              </a:path>
            </a:pathLst>
          </a:custGeom>
          <a:solidFill>
            <a:srgbClr val="E2000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45235167"/>
      </p:ext>
    </p:extLst>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london.gov.uk/sites/default/files/ah_viability_spg_20170816.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Planning Committee - Members Training</a:t>
            </a:r>
            <a:br>
              <a:rPr lang="en-US" dirty="0"/>
            </a:br>
            <a:r>
              <a:rPr lang="en-US" sz="2000" dirty="0"/>
              <a:t>June 2022</a:t>
            </a:r>
          </a:p>
        </p:txBody>
      </p:sp>
      <p:sp>
        <p:nvSpPr>
          <p:cNvPr id="6" name="Text Placeholder 5"/>
          <p:cNvSpPr>
            <a:spLocks noGrp="1"/>
          </p:cNvSpPr>
          <p:nvPr>
            <p:ph type="body" sz="quarter" idx="13"/>
          </p:nvPr>
        </p:nvSpPr>
        <p:spPr>
          <a:xfrm>
            <a:off x="457200" y="4277995"/>
            <a:ext cx="5339593" cy="578485"/>
          </a:xfrm>
        </p:spPr>
        <p:txBody>
          <a:bodyPr/>
          <a:lstStyle/>
          <a:p>
            <a:r>
              <a:rPr lang="en-US" b="1" dirty="0"/>
              <a:t>James Coulstock </a:t>
            </a:r>
            <a:r>
              <a:rPr lang="en-US" dirty="0"/>
              <a:t>– Deputy Chief Planning Director, Be First</a:t>
            </a:r>
          </a:p>
          <a:p>
            <a:r>
              <a:rPr lang="en-US" b="1" dirty="0"/>
              <a:t>Marilyn Smith </a:t>
            </a:r>
            <a:r>
              <a:rPr lang="en-US" dirty="0"/>
              <a:t>– Head of Planning and Assurance, LBBD</a:t>
            </a:r>
          </a:p>
        </p:txBody>
      </p:sp>
    </p:spTree>
    <p:extLst>
      <p:ext uri="{BB962C8B-B14F-4D97-AF65-F5344CB8AC3E}">
        <p14:creationId xmlns:p14="http://schemas.microsoft.com/office/powerpoint/2010/main" val="371082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3EE6-CED1-4A3A-A780-6E2CA5E634B3}"/>
              </a:ext>
            </a:extLst>
          </p:cNvPr>
          <p:cNvSpPr>
            <a:spLocks noGrp="1"/>
          </p:cNvSpPr>
          <p:nvPr>
            <p:ph type="title"/>
          </p:nvPr>
        </p:nvSpPr>
        <p:spPr/>
        <p:txBody>
          <a:bodyPr/>
          <a:lstStyle/>
          <a:p>
            <a:r>
              <a:rPr lang="en-GB" dirty="0"/>
              <a:t>Scheme Viability – Major Developments</a:t>
            </a:r>
          </a:p>
        </p:txBody>
      </p:sp>
      <p:sp>
        <p:nvSpPr>
          <p:cNvPr id="6" name="Rounded Rectangle 12">
            <a:extLst>
              <a:ext uri="{FF2B5EF4-FFF2-40B4-BE49-F238E27FC236}">
                <a16:creationId xmlns:a16="http://schemas.microsoft.com/office/drawing/2014/main" id="{36FDDDC9-8BFB-43BC-9BAC-956D88C040A7}"/>
              </a:ext>
            </a:extLst>
          </p:cNvPr>
          <p:cNvSpPr/>
          <p:nvPr/>
        </p:nvSpPr>
        <p:spPr bwMode="auto">
          <a:xfrm>
            <a:off x="319088" y="1580362"/>
            <a:ext cx="3700463" cy="2467142"/>
          </a:xfrm>
          <a:prstGeom prst="roundRect">
            <a:avLst>
              <a:gd name="adj" fmla="val 10473"/>
            </a:avLst>
          </a:prstGeom>
          <a:solidFill>
            <a:schemeClr val="accent4">
              <a:lumMod val="75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chemeClr val="bg2">
                  <a:lumMod val="10000"/>
                </a:schemeClr>
              </a:solidFill>
              <a:latin typeface="Arial" panose="020B0604020202020204" pitchFamily="34" charset="0"/>
              <a:cs typeface="Arial" panose="020B0604020202020204" pitchFamily="34" charset="0"/>
            </a:endParaRPr>
          </a:p>
        </p:txBody>
      </p:sp>
      <p:sp>
        <p:nvSpPr>
          <p:cNvPr id="7" name="Rounded Rectangle 13">
            <a:extLst>
              <a:ext uri="{FF2B5EF4-FFF2-40B4-BE49-F238E27FC236}">
                <a16:creationId xmlns:a16="http://schemas.microsoft.com/office/drawing/2014/main" id="{013D34E5-8F1E-4DB8-822A-D6D130E49841}"/>
              </a:ext>
            </a:extLst>
          </p:cNvPr>
          <p:cNvSpPr/>
          <p:nvPr/>
        </p:nvSpPr>
        <p:spPr bwMode="auto">
          <a:xfrm>
            <a:off x="873126" y="1580361"/>
            <a:ext cx="7853046" cy="2467143"/>
          </a:xfrm>
          <a:prstGeom prst="roundRect">
            <a:avLst>
              <a:gd name="adj" fmla="val 10473"/>
            </a:avLst>
          </a:prstGeom>
          <a:solidFill>
            <a:schemeClr val="accent4">
              <a:lumMod val="20000"/>
              <a:lumOff val="8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000" u="sng" dirty="0">
                <a:solidFill>
                  <a:schemeClr val="bg2">
                    <a:lumMod val="10000"/>
                  </a:schemeClr>
                </a:solidFill>
                <a:latin typeface="Arial" panose="020B0604020202020204" pitchFamily="34" charset="0"/>
                <a:cs typeface="Arial" panose="020B0604020202020204" pitchFamily="34" charset="0"/>
              </a:rPr>
              <a:t>Build for sale</a:t>
            </a:r>
          </a:p>
          <a:p>
            <a:pPr>
              <a:defRPr/>
            </a:pPr>
            <a:r>
              <a:rPr lang="en-GB" sz="1000" b="1" dirty="0">
                <a:solidFill>
                  <a:schemeClr val="bg2">
                    <a:lumMod val="10000"/>
                  </a:schemeClr>
                </a:solidFill>
                <a:latin typeface="Arial" panose="020B0604020202020204" pitchFamily="34" charset="0"/>
                <a:cs typeface="Arial" panose="020B0604020202020204" pitchFamily="34" charset="0"/>
              </a:rPr>
              <a:t>35%</a:t>
            </a:r>
            <a:r>
              <a:rPr lang="en-GB" sz="1000" dirty="0">
                <a:solidFill>
                  <a:schemeClr val="bg2">
                    <a:lumMod val="10000"/>
                  </a:schemeClr>
                </a:solidFill>
                <a:latin typeface="Arial" panose="020B0604020202020204" pitchFamily="34" charset="0"/>
                <a:cs typeface="Arial" panose="020B0604020202020204" pitchFamily="34" charset="0"/>
              </a:rPr>
              <a:t> of homes must meet the following requirements; </a:t>
            </a:r>
            <a:r>
              <a:rPr lang="en-GB" sz="1000" dirty="0">
                <a:solidFill>
                  <a:srgbClr val="BD0A7F"/>
                </a:solidFill>
                <a:latin typeface="Arial" panose="020B0604020202020204" pitchFamily="34" charset="0"/>
                <a:cs typeface="Arial" panose="020B0604020202020204" pitchFamily="34" charset="0"/>
              </a:rPr>
              <a:t>(50% on Public Sector Land)</a:t>
            </a:r>
          </a:p>
          <a:p>
            <a:pPr marL="285750" indent="-285750">
              <a:buFont typeface="+mj-lt"/>
              <a:buAutoNum type="arabicPeriod"/>
              <a:defRPr/>
            </a:pPr>
            <a:r>
              <a:rPr lang="en-GB" sz="1000" dirty="0">
                <a:solidFill>
                  <a:schemeClr val="bg2">
                    <a:lumMod val="10000"/>
                  </a:schemeClr>
                </a:solidFill>
                <a:latin typeface="Arial" panose="020B0604020202020204" pitchFamily="34" charset="0"/>
                <a:cs typeface="Arial" panose="020B0604020202020204" pitchFamily="34" charset="0"/>
              </a:rPr>
              <a:t>a minimum of 30 per cent low cost rented homes, as either </a:t>
            </a:r>
            <a:r>
              <a:rPr lang="en-GB" sz="1000" b="1" dirty="0">
                <a:solidFill>
                  <a:schemeClr val="bg2">
                    <a:lumMod val="10000"/>
                  </a:schemeClr>
                </a:solidFill>
                <a:latin typeface="Arial" panose="020B0604020202020204" pitchFamily="34" charset="0"/>
                <a:cs typeface="Arial" panose="020B0604020202020204" pitchFamily="34" charset="0"/>
              </a:rPr>
              <a:t>London Affordable Rent </a:t>
            </a:r>
            <a:r>
              <a:rPr lang="en-GB" sz="1000" dirty="0">
                <a:solidFill>
                  <a:schemeClr val="bg2">
                    <a:lumMod val="10000"/>
                  </a:schemeClr>
                </a:solidFill>
                <a:latin typeface="Arial" panose="020B0604020202020204" pitchFamily="34" charset="0"/>
                <a:cs typeface="Arial" panose="020B0604020202020204" pitchFamily="34" charset="0"/>
              </a:rPr>
              <a:t>or </a:t>
            </a:r>
            <a:r>
              <a:rPr lang="en-GB" sz="1000" b="1" dirty="0">
                <a:solidFill>
                  <a:schemeClr val="bg2">
                    <a:lumMod val="10000"/>
                  </a:schemeClr>
                </a:solidFill>
                <a:latin typeface="Arial" panose="020B0604020202020204" pitchFamily="34" charset="0"/>
                <a:cs typeface="Arial" panose="020B0604020202020204" pitchFamily="34" charset="0"/>
              </a:rPr>
              <a:t>Social Rent</a:t>
            </a:r>
          </a:p>
          <a:p>
            <a:pPr marL="285750" indent="-285750">
              <a:buFont typeface="+mj-lt"/>
              <a:buAutoNum type="arabicPeriod"/>
              <a:defRPr/>
            </a:pPr>
            <a:r>
              <a:rPr lang="en-GB" sz="1000" dirty="0">
                <a:solidFill>
                  <a:schemeClr val="bg2">
                    <a:lumMod val="10000"/>
                  </a:schemeClr>
                </a:solidFill>
                <a:latin typeface="Arial" panose="020B0604020202020204" pitchFamily="34" charset="0"/>
                <a:cs typeface="Arial" panose="020B0604020202020204" pitchFamily="34" charset="0"/>
              </a:rPr>
              <a:t>a minimum of 30 per cent intermediate products which meet the definition of genuinely affordable housing, including </a:t>
            </a:r>
            <a:r>
              <a:rPr lang="en-GB" sz="1000" b="1" dirty="0">
                <a:solidFill>
                  <a:schemeClr val="bg2">
                    <a:lumMod val="10000"/>
                  </a:schemeClr>
                </a:solidFill>
                <a:latin typeface="Arial" panose="020B0604020202020204" pitchFamily="34" charset="0"/>
                <a:cs typeface="Arial" panose="020B0604020202020204" pitchFamily="34" charset="0"/>
              </a:rPr>
              <a:t>London Living Rent </a:t>
            </a:r>
            <a:r>
              <a:rPr lang="en-GB" sz="1000" dirty="0">
                <a:solidFill>
                  <a:schemeClr val="bg2">
                    <a:lumMod val="10000"/>
                  </a:schemeClr>
                </a:solidFill>
                <a:latin typeface="Arial" panose="020B0604020202020204" pitchFamily="34" charset="0"/>
                <a:cs typeface="Arial" panose="020B0604020202020204" pitchFamily="34" charset="0"/>
              </a:rPr>
              <a:t>and </a:t>
            </a:r>
            <a:r>
              <a:rPr lang="en-GB" sz="1000" b="1" dirty="0">
                <a:solidFill>
                  <a:schemeClr val="bg2">
                    <a:lumMod val="10000"/>
                  </a:schemeClr>
                </a:solidFill>
                <a:latin typeface="Arial" panose="020B0604020202020204" pitchFamily="34" charset="0"/>
                <a:cs typeface="Arial" panose="020B0604020202020204" pitchFamily="34" charset="0"/>
              </a:rPr>
              <a:t>London Shared ownership</a:t>
            </a:r>
          </a:p>
          <a:p>
            <a:pPr marL="285750" indent="-285750">
              <a:buFont typeface="+mj-lt"/>
              <a:buAutoNum type="arabicPeriod"/>
              <a:defRPr/>
            </a:pPr>
            <a:r>
              <a:rPr lang="en-GB" sz="1000" dirty="0">
                <a:solidFill>
                  <a:schemeClr val="bg2">
                    <a:lumMod val="10000"/>
                  </a:schemeClr>
                </a:solidFill>
                <a:latin typeface="Arial" panose="020B0604020202020204" pitchFamily="34" charset="0"/>
                <a:cs typeface="Arial" panose="020B0604020202020204" pitchFamily="34" charset="0"/>
              </a:rPr>
              <a:t>the remaining 40 per cent to be determined by the borough as low cost rented homes or intermediate products</a:t>
            </a:r>
          </a:p>
          <a:p>
            <a:pPr>
              <a:defRPr/>
            </a:pPr>
            <a:endParaRPr lang="en-GB" sz="1000" u="sng" dirty="0">
              <a:solidFill>
                <a:schemeClr val="bg2">
                  <a:lumMod val="10000"/>
                </a:schemeClr>
              </a:solidFill>
              <a:latin typeface="Arial" panose="020B0604020202020204" pitchFamily="34" charset="0"/>
              <a:cs typeface="Arial" panose="020B0604020202020204" pitchFamily="34" charset="0"/>
            </a:endParaRPr>
          </a:p>
          <a:p>
            <a:pPr>
              <a:defRPr/>
            </a:pPr>
            <a:r>
              <a:rPr lang="en-GB" sz="1000" u="sng" dirty="0">
                <a:solidFill>
                  <a:schemeClr val="bg2">
                    <a:lumMod val="10000"/>
                  </a:schemeClr>
                </a:solidFill>
                <a:latin typeface="Arial" panose="020B0604020202020204" pitchFamily="34" charset="0"/>
                <a:cs typeface="Arial" panose="020B0604020202020204" pitchFamily="34" charset="0"/>
              </a:rPr>
              <a:t>Build for rent</a:t>
            </a:r>
          </a:p>
          <a:p>
            <a:pPr>
              <a:defRPr/>
            </a:pPr>
            <a:r>
              <a:rPr lang="en-GB" sz="1000" b="1" dirty="0">
                <a:solidFill>
                  <a:schemeClr val="bg2">
                    <a:lumMod val="10000"/>
                  </a:schemeClr>
                </a:solidFill>
                <a:latin typeface="Arial" panose="020B0604020202020204" pitchFamily="34" charset="0"/>
                <a:cs typeface="Arial" panose="020B0604020202020204" pitchFamily="34" charset="0"/>
              </a:rPr>
              <a:t>35%</a:t>
            </a:r>
            <a:r>
              <a:rPr lang="en-GB" sz="1000" dirty="0">
                <a:solidFill>
                  <a:schemeClr val="bg2">
                    <a:lumMod val="10000"/>
                  </a:schemeClr>
                </a:solidFill>
                <a:latin typeface="Arial" panose="020B0604020202020204" pitchFamily="34" charset="0"/>
                <a:cs typeface="Arial" panose="020B0604020202020204" pitchFamily="34" charset="0"/>
              </a:rPr>
              <a:t> of homes must meet the following requirements; </a:t>
            </a:r>
            <a:r>
              <a:rPr lang="en-GB" sz="1000" dirty="0">
                <a:solidFill>
                  <a:srgbClr val="BD0A7F"/>
                </a:solidFill>
                <a:latin typeface="Arial" panose="020B0604020202020204" pitchFamily="34" charset="0"/>
                <a:cs typeface="Arial" panose="020B0604020202020204" pitchFamily="34" charset="0"/>
              </a:rPr>
              <a:t>(50% on Public Sector Land)</a:t>
            </a:r>
          </a:p>
          <a:p>
            <a:pPr marL="285750" indent="-285750">
              <a:buFont typeface="+mj-lt"/>
              <a:buAutoNum type="arabicPeriod"/>
              <a:defRPr/>
            </a:pPr>
            <a:r>
              <a:rPr lang="en-GB" sz="1000" dirty="0">
                <a:solidFill>
                  <a:schemeClr val="bg2">
                    <a:lumMod val="10000"/>
                  </a:schemeClr>
                </a:solidFill>
                <a:latin typeface="Arial" panose="020B0604020202020204" pitchFamily="34" charset="0"/>
                <a:cs typeface="Arial" panose="020B0604020202020204" pitchFamily="34" charset="0"/>
              </a:rPr>
              <a:t>at least 30 per cent of Discount Market Rent homes to be provided at an equivalent rent to </a:t>
            </a:r>
            <a:r>
              <a:rPr lang="en-GB" sz="1000" b="1" dirty="0">
                <a:solidFill>
                  <a:schemeClr val="bg2">
                    <a:lumMod val="10000"/>
                  </a:schemeClr>
                </a:solidFill>
                <a:latin typeface="Arial" panose="020B0604020202020204" pitchFamily="34" charset="0"/>
                <a:cs typeface="Arial" panose="020B0604020202020204" pitchFamily="34" charset="0"/>
              </a:rPr>
              <a:t>London Living Rent </a:t>
            </a:r>
          </a:p>
          <a:p>
            <a:pPr marL="285750" indent="-285750">
              <a:buFont typeface="+mj-lt"/>
              <a:buAutoNum type="arabicPeriod"/>
              <a:defRPr/>
            </a:pPr>
            <a:r>
              <a:rPr lang="en-GB" sz="1000" dirty="0">
                <a:solidFill>
                  <a:schemeClr val="bg2">
                    <a:lumMod val="10000"/>
                  </a:schemeClr>
                </a:solidFill>
                <a:latin typeface="Arial" panose="020B0604020202020204" pitchFamily="34" charset="0"/>
                <a:cs typeface="Arial" panose="020B0604020202020204" pitchFamily="34" charset="0"/>
              </a:rPr>
              <a:t>the remaining 70 per cent at a range of genuinely affordable rents</a:t>
            </a:r>
          </a:p>
          <a:p>
            <a:pPr marL="285750" indent="-285750">
              <a:buFont typeface="+mj-lt"/>
              <a:buAutoNum type="arabicPeriod"/>
              <a:defRPr/>
            </a:pPr>
            <a:endParaRPr lang="en-GB" sz="1000" dirty="0">
              <a:solidFill>
                <a:schemeClr val="bg2">
                  <a:lumMod val="10000"/>
                </a:schemeClr>
              </a:solidFill>
              <a:latin typeface="Arial" panose="020B0604020202020204" pitchFamily="34" charset="0"/>
              <a:cs typeface="Arial" panose="020B0604020202020204" pitchFamily="34" charset="0"/>
            </a:endParaRPr>
          </a:p>
          <a:p>
            <a:pPr>
              <a:defRPr/>
            </a:pPr>
            <a:r>
              <a:rPr lang="en-GB" sz="1000" u="sng" dirty="0">
                <a:solidFill>
                  <a:schemeClr val="bg2">
                    <a:lumMod val="10000"/>
                  </a:schemeClr>
                </a:solidFill>
                <a:latin typeface="Arial" panose="020B0604020202020204" pitchFamily="34" charset="0"/>
                <a:cs typeface="Arial" panose="020B0604020202020204" pitchFamily="34" charset="0"/>
              </a:rPr>
              <a:t>Other</a:t>
            </a:r>
          </a:p>
          <a:p>
            <a:pPr>
              <a:defRPr/>
            </a:pPr>
            <a:r>
              <a:rPr lang="en-GB" sz="1000" b="1" dirty="0">
                <a:solidFill>
                  <a:schemeClr val="bg2">
                    <a:lumMod val="10000"/>
                  </a:schemeClr>
                </a:solidFill>
                <a:latin typeface="Arial" panose="020B0604020202020204" pitchFamily="34" charset="0"/>
                <a:cs typeface="Arial" panose="020B0604020202020204" pitchFamily="34" charset="0"/>
              </a:rPr>
              <a:t>75%</a:t>
            </a:r>
            <a:r>
              <a:rPr lang="en-GB" sz="1000" dirty="0">
                <a:solidFill>
                  <a:schemeClr val="bg2">
                    <a:lumMod val="10000"/>
                  </a:schemeClr>
                </a:solidFill>
                <a:latin typeface="Arial" panose="020B0604020202020204" pitchFamily="34" charset="0"/>
                <a:cs typeface="Arial" panose="020B0604020202020204" pitchFamily="34" charset="0"/>
              </a:rPr>
              <a:t> of all homes provided as affordable housing.</a:t>
            </a:r>
          </a:p>
        </p:txBody>
      </p:sp>
      <p:sp>
        <p:nvSpPr>
          <p:cNvPr id="10" name="TextBox 19">
            <a:extLst>
              <a:ext uri="{FF2B5EF4-FFF2-40B4-BE49-F238E27FC236}">
                <a16:creationId xmlns:a16="http://schemas.microsoft.com/office/drawing/2014/main" id="{10A80EED-9F44-4C6B-BF26-4DB18FA15C2A}"/>
              </a:ext>
            </a:extLst>
          </p:cNvPr>
          <p:cNvSpPr txBox="1">
            <a:spLocks noChangeArrowheads="1"/>
          </p:cNvSpPr>
          <p:nvPr/>
        </p:nvSpPr>
        <p:spPr bwMode="auto">
          <a:xfrm rot="16200000">
            <a:off x="-417395" y="2477251"/>
            <a:ext cx="2056973" cy="461665"/>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altLang="en-US" sz="1400" b="1" dirty="0">
                <a:solidFill>
                  <a:schemeClr val="bg1"/>
                </a:solidFill>
                <a:latin typeface="Arial" panose="020B0604020202020204" pitchFamily="34" charset="0"/>
                <a:cs typeface="Arial" panose="020B0604020202020204" pitchFamily="34" charset="0"/>
              </a:rPr>
              <a:t>Fast Track</a:t>
            </a:r>
          </a:p>
          <a:p>
            <a:pPr algn="ctr"/>
            <a:r>
              <a:rPr lang="en-GB" altLang="en-US" sz="1000" dirty="0">
                <a:solidFill>
                  <a:schemeClr val="bg1"/>
                </a:solidFill>
                <a:latin typeface="Arial" panose="020B0604020202020204" pitchFamily="34" charset="0"/>
                <a:cs typeface="Arial" panose="020B0604020202020204" pitchFamily="34" charset="0"/>
              </a:rPr>
              <a:t>Viability assessment not required</a:t>
            </a:r>
          </a:p>
        </p:txBody>
      </p:sp>
      <p:sp>
        <p:nvSpPr>
          <p:cNvPr id="13" name="Rounded Rectangle 12">
            <a:extLst>
              <a:ext uri="{FF2B5EF4-FFF2-40B4-BE49-F238E27FC236}">
                <a16:creationId xmlns:a16="http://schemas.microsoft.com/office/drawing/2014/main" id="{4DF39A00-55A9-42BB-A72F-07AD93C13D0C}"/>
              </a:ext>
            </a:extLst>
          </p:cNvPr>
          <p:cNvSpPr/>
          <p:nvPr/>
        </p:nvSpPr>
        <p:spPr bwMode="auto">
          <a:xfrm>
            <a:off x="319087" y="4218166"/>
            <a:ext cx="3700463" cy="1363394"/>
          </a:xfrm>
          <a:prstGeom prst="roundRect">
            <a:avLst>
              <a:gd name="adj" fmla="val 10473"/>
            </a:avLst>
          </a:prstGeom>
          <a:solidFill>
            <a:schemeClr val="tx1">
              <a:lumMod val="75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chemeClr val="bg2">
                  <a:lumMod val="10000"/>
                </a:schemeClr>
              </a:solidFill>
              <a:latin typeface="Arial" panose="020B0604020202020204" pitchFamily="34" charset="0"/>
              <a:cs typeface="Arial" panose="020B0604020202020204" pitchFamily="34" charset="0"/>
            </a:endParaRPr>
          </a:p>
        </p:txBody>
      </p:sp>
      <p:sp>
        <p:nvSpPr>
          <p:cNvPr id="14" name="Rounded Rectangle 13">
            <a:extLst>
              <a:ext uri="{FF2B5EF4-FFF2-40B4-BE49-F238E27FC236}">
                <a16:creationId xmlns:a16="http://schemas.microsoft.com/office/drawing/2014/main" id="{08DA28E4-3F3E-44E6-BCEC-6786C134633B}"/>
              </a:ext>
            </a:extLst>
          </p:cNvPr>
          <p:cNvSpPr/>
          <p:nvPr/>
        </p:nvSpPr>
        <p:spPr bwMode="auto">
          <a:xfrm>
            <a:off x="1476462" y="4218165"/>
            <a:ext cx="7249710" cy="1363394"/>
          </a:xfrm>
          <a:prstGeom prst="roundRect">
            <a:avLst>
              <a:gd name="adj" fmla="val 10473"/>
            </a:avLst>
          </a:prstGeom>
          <a:solidFill>
            <a:srgbClr val="FEE8F6"/>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spcBef>
                <a:spcPct val="20000"/>
              </a:spcBef>
              <a:buClr>
                <a:srgbClr val="AC006D"/>
              </a:buClr>
              <a:buSzPct val="110000"/>
            </a:pPr>
            <a:r>
              <a:rPr lang="en-GB" sz="1000" dirty="0">
                <a:solidFill>
                  <a:srgbClr val="000000"/>
                </a:solidFill>
                <a:latin typeface="Arial" panose="020B0604020202020204" pitchFamily="34" charset="0"/>
                <a:cs typeface="Arial" panose="020B0604020202020204" pitchFamily="34" charset="0"/>
              </a:rPr>
              <a:t>In the event that a development cannot support affordable housing to meet the ‘Fast track’ route above, the developer is required to submit a viability assessment demonstrating how much affordable housing (if any) that the scheme can support.</a:t>
            </a:r>
          </a:p>
          <a:p>
            <a:pPr marL="182563" lvl="0" indent="-182563">
              <a:spcBef>
                <a:spcPct val="20000"/>
              </a:spcBef>
              <a:buClr>
                <a:srgbClr val="AC006D"/>
              </a:buClr>
              <a:buSzPct val="110000"/>
              <a:buFont typeface="Arial"/>
              <a:buChar char="•"/>
            </a:pPr>
            <a:r>
              <a:rPr lang="en-GB" sz="1000" dirty="0">
                <a:solidFill>
                  <a:srgbClr val="000000"/>
                </a:solidFill>
                <a:latin typeface="Arial" panose="020B0604020202020204" pitchFamily="34" charset="0"/>
                <a:cs typeface="Arial" panose="020B0604020202020204" pitchFamily="34" charset="0"/>
              </a:rPr>
              <a:t>Review of the scheme value and the developer costs. </a:t>
            </a:r>
          </a:p>
          <a:p>
            <a:pPr marL="182563" lvl="0" indent="-182563">
              <a:spcBef>
                <a:spcPct val="20000"/>
              </a:spcBef>
              <a:buClr>
                <a:srgbClr val="AC006D"/>
              </a:buClr>
              <a:buSzPct val="110000"/>
              <a:buFont typeface="Arial"/>
              <a:buChar char="•"/>
            </a:pPr>
            <a:r>
              <a:rPr lang="en-GB" sz="1000" dirty="0">
                <a:solidFill>
                  <a:srgbClr val="000000"/>
                </a:solidFill>
                <a:latin typeface="Arial" panose="020B0604020202020204" pitchFamily="34" charset="0"/>
                <a:cs typeface="Arial" panose="020B0604020202020204" pitchFamily="34" charset="0"/>
              </a:rPr>
              <a:t>A site is viable if the value generated by its development exceeds the costs of developing it and also provides sufficient incentive for the land to come forward and the development to be undertaken. </a:t>
            </a:r>
          </a:p>
          <a:p>
            <a:pPr marL="182563" lvl="0" indent="-182563">
              <a:spcBef>
                <a:spcPct val="20000"/>
              </a:spcBef>
              <a:buClr>
                <a:srgbClr val="AC006D"/>
              </a:buClr>
              <a:buSzPct val="110000"/>
              <a:buFont typeface="Arial"/>
              <a:buChar char="•"/>
            </a:pPr>
            <a:r>
              <a:rPr lang="en-GB" sz="1000" dirty="0">
                <a:solidFill>
                  <a:srgbClr val="000000"/>
                </a:solidFill>
                <a:latin typeface="Arial" panose="020B0604020202020204" pitchFamily="34" charset="0"/>
                <a:cs typeface="Arial" panose="020B0604020202020204" pitchFamily="34" charset="0"/>
              </a:rPr>
              <a:t>Local planning authorities should look to be flexible in applying policy requirements wherever possible. </a:t>
            </a:r>
            <a:endParaRPr lang="en-GB" sz="1000" dirty="0">
              <a:solidFill>
                <a:schemeClr val="bg2">
                  <a:lumMod val="10000"/>
                </a:schemeClr>
              </a:solidFill>
              <a:latin typeface="Arial" panose="020B0604020202020204" pitchFamily="34" charset="0"/>
              <a:cs typeface="Arial" panose="020B0604020202020204" pitchFamily="34" charset="0"/>
            </a:endParaRPr>
          </a:p>
        </p:txBody>
      </p:sp>
      <p:sp>
        <p:nvSpPr>
          <p:cNvPr id="15" name="TextBox 19">
            <a:extLst>
              <a:ext uri="{FF2B5EF4-FFF2-40B4-BE49-F238E27FC236}">
                <a16:creationId xmlns:a16="http://schemas.microsoft.com/office/drawing/2014/main" id="{FDA9A2FE-8EAC-4C10-AB63-39A7EA093544}"/>
              </a:ext>
            </a:extLst>
          </p:cNvPr>
          <p:cNvSpPr txBox="1">
            <a:spLocks noChangeArrowheads="1"/>
          </p:cNvSpPr>
          <p:nvPr/>
        </p:nvSpPr>
        <p:spPr bwMode="auto">
          <a:xfrm rot="16200000">
            <a:off x="433918" y="4407419"/>
            <a:ext cx="917174" cy="984885"/>
          </a:xfrm>
          <a:prstGeom prst="rect">
            <a:avLst/>
          </a:prstGeom>
          <a:solidFill>
            <a:schemeClr val="tx1">
              <a:lumMod val="75000"/>
            </a:schemeClr>
          </a:solidFill>
          <a:ln>
            <a:noFill/>
          </a:ln>
        </p:spPr>
        <p:txBody>
          <a:bodyPr wrap="none">
            <a:spAutoFit/>
          </a:bodyPr>
          <a:lstStyle/>
          <a:p>
            <a:pPr algn="ctr"/>
            <a:r>
              <a:rPr lang="en-GB" altLang="en-US" sz="1400" b="1" dirty="0">
                <a:solidFill>
                  <a:schemeClr val="bg1"/>
                </a:solidFill>
                <a:latin typeface="Arial" panose="020B0604020202020204" pitchFamily="34" charset="0"/>
                <a:cs typeface="Arial" panose="020B0604020202020204" pitchFamily="34" charset="0"/>
              </a:rPr>
              <a:t>Viability </a:t>
            </a:r>
          </a:p>
          <a:p>
            <a:pPr algn="ctr"/>
            <a:r>
              <a:rPr lang="en-GB" altLang="en-US" sz="1400" b="1" dirty="0">
                <a:solidFill>
                  <a:schemeClr val="bg1"/>
                </a:solidFill>
                <a:latin typeface="Arial" panose="020B0604020202020204" pitchFamily="34" charset="0"/>
                <a:cs typeface="Arial" panose="020B0604020202020204" pitchFamily="34" charset="0"/>
              </a:rPr>
              <a:t>Tested</a:t>
            </a:r>
          </a:p>
          <a:p>
            <a:pPr algn="ctr"/>
            <a:r>
              <a:rPr lang="en-GB" altLang="en-US" sz="1000" dirty="0">
                <a:solidFill>
                  <a:schemeClr val="bg1"/>
                </a:solidFill>
                <a:latin typeface="Arial" panose="020B0604020202020204" pitchFamily="34" charset="0"/>
                <a:cs typeface="Arial" panose="020B0604020202020204" pitchFamily="34" charset="0"/>
              </a:rPr>
              <a:t>Viability </a:t>
            </a:r>
          </a:p>
          <a:p>
            <a:pPr algn="ctr"/>
            <a:r>
              <a:rPr lang="en-GB" altLang="en-US" sz="1000" dirty="0">
                <a:solidFill>
                  <a:schemeClr val="bg1"/>
                </a:solidFill>
                <a:latin typeface="Arial" panose="020B0604020202020204" pitchFamily="34" charset="0"/>
                <a:cs typeface="Arial" panose="020B0604020202020204" pitchFamily="34" charset="0"/>
              </a:rPr>
              <a:t>assessment </a:t>
            </a:r>
          </a:p>
          <a:p>
            <a:pPr algn="ctr"/>
            <a:r>
              <a:rPr lang="en-GB" altLang="en-US" sz="1000" dirty="0">
                <a:solidFill>
                  <a:schemeClr val="bg1"/>
                </a:solidFill>
                <a:latin typeface="Arial" panose="020B0604020202020204" pitchFamily="34" charset="0"/>
                <a:cs typeface="Arial" panose="020B0604020202020204" pitchFamily="34" charset="0"/>
              </a:rPr>
              <a:t>required</a:t>
            </a:r>
          </a:p>
        </p:txBody>
      </p:sp>
    </p:spTree>
    <p:extLst>
      <p:ext uri="{BB962C8B-B14F-4D97-AF65-F5344CB8AC3E}">
        <p14:creationId xmlns:p14="http://schemas.microsoft.com/office/powerpoint/2010/main" val="39220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FBE86-2272-45C6-9E9A-CAAF7A2ED936}"/>
              </a:ext>
            </a:extLst>
          </p:cNvPr>
          <p:cNvSpPr>
            <a:spLocks noGrp="1"/>
          </p:cNvSpPr>
          <p:nvPr>
            <p:ph type="title"/>
          </p:nvPr>
        </p:nvSpPr>
        <p:spPr/>
        <p:txBody>
          <a:bodyPr/>
          <a:lstStyle/>
          <a:p>
            <a:r>
              <a:rPr lang="en-GB" dirty="0"/>
              <a:t>Viability Tested Schemes - Impacts to Scheme Viability</a:t>
            </a:r>
          </a:p>
        </p:txBody>
      </p:sp>
      <p:sp>
        <p:nvSpPr>
          <p:cNvPr id="24" name="Rectangle 23">
            <a:extLst>
              <a:ext uri="{FF2B5EF4-FFF2-40B4-BE49-F238E27FC236}">
                <a16:creationId xmlns:a16="http://schemas.microsoft.com/office/drawing/2014/main" id="{A7BFF8D3-3A6C-4CB3-A372-5946AA5D1504}"/>
              </a:ext>
            </a:extLst>
          </p:cNvPr>
          <p:cNvSpPr/>
          <p:nvPr/>
        </p:nvSpPr>
        <p:spPr>
          <a:xfrm>
            <a:off x="3444876" y="1924049"/>
            <a:ext cx="1217048" cy="3919536"/>
          </a:xfrm>
          <a:prstGeom prst="rect">
            <a:avLst/>
          </a:prstGeom>
          <a:solidFill>
            <a:srgbClr val="2D2D8A">
              <a:lumMod val="75000"/>
            </a:srgbClr>
          </a:solidFill>
          <a:ln w="25400" cap="flat" cmpd="sng" algn="ctr">
            <a:solidFill>
              <a:srgbClr val="2D2D8A">
                <a:lumMod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a:ea typeface="+mn-ea"/>
              <a:cs typeface="+mn-cs"/>
            </a:endParaRPr>
          </a:p>
        </p:txBody>
      </p:sp>
      <p:sp>
        <p:nvSpPr>
          <p:cNvPr id="25" name="TextBox 2">
            <a:extLst>
              <a:ext uri="{FF2B5EF4-FFF2-40B4-BE49-F238E27FC236}">
                <a16:creationId xmlns:a16="http://schemas.microsoft.com/office/drawing/2014/main" id="{6E0E200A-17F4-4D2D-BAA0-3864EA6199BA}"/>
              </a:ext>
            </a:extLst>
          </p:cNvPr>
          <p:cNvSpPr txBox="1">
            <a:spLocks noChangeArrowheads="1"/>
          </p:cNvSpPr>
          <p:nvPr/>
        </p:nvSpPr>
        <p:spPr bwMode="auto">
          <a:xfrm>
            <a:off x="3444875" y="3663950"/>
            <a:ext cx="12170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GB" altLang="en-US" sz="1000" b="1" dirty="0">
                <a:solidFill>
                  <a:srgbClr val="FFFFFF"/>
                </a:solidFill>
                <a:latin typeface="Arial" panose="020B0604020202020204" pitchFamily="34" charset="0"/>
              </a:rPr>
              <a:t>Value of the development</a:t>
            </a:r>
          </a:p>
          <a:p>
            <a:pPr algn="ctr" defTabSz="914400" fontAlgn="base">
              <a:spcBef>
                <a:spcPct val="0"/>
              </a:spcBef>
              <a:spcAft>
                <a:spcPct val="0"/>
              </a:spcAft>
            </a:pPr>
            <a:endParaRPr lang="en-GB" altLang="en-US" sz="1000" b="1" dirty="0">
              <a:solidFill>
                <a:srgbClr val="FFFFFF"/>
              </a:solidFill>
              <a:latin typeface="Arial" panose="020B0604020202020204" pitchFamily="34" charset="0"/>
            </a:endParaRPr>
          </a:p>
          <a:p>
            <a:pPr algn="ctr" defTabSz="914400" fontAlgn="base">
              <a:spcBef>
                <a:spcPct val="0"/>
              </a:spcBef>
              <a:spcAft>
                <a:spcPct val="0"/>
              </a:spcAft>
            </a:pPr>
            <a:r>
              <a:rPr lang="en-GB" altLang="en-US" sz="1000" dirty="0">
                <a:solidFill>
                  <a:srgbClr val="FFFFFF"/>
                </a:solidFill>
                <a:latin typeface="Arial" panose="020B0604020202020204" pitchFamily="34" charset="0"/>
              </a:rPr>
              <a:t>(Sale values)</a:t>
            </a:r>
          </a:p>
        </p:txBody>
      </p:sp>
      <p:sp>
        <p:nvSpPr>
          <p:cNvPr id="26" name="Rectangle 25">
            <a:extLst>
              <a:ext uri="{FF2B5EF4-FFF2-40B4-BE49-F238E27FC236}">
                <a16:creationId xmlns:a16="http://schemas.microsoft.com/office/drawing/2014/main" id="{57C5C531-9402-4226-8E2F-0F2C85ABFFD6}"/>
              </a:ext>
            </a:extLst>
          </p:cNvPr>
          <p:cNvSpPr/>
          <p:nvPr/>
        </p:nvSpPr>
        <p:spPr>
          <a:xfrm>
            <a:off x="4867228" y="1920045"/>
            <a:ext cx="1217047" cy="655492"/>
          </a:xfrm>
          <a:prstGeom prst="rect">
            <a:avLst/>
          </a:prstGeom>
          <a:solidFill>
            <a:srgbClr val="FF6600"/>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04AF140F-1D11-4FF1-A2DA-D1E15F299410}"/>
              </a:ext>
            </a:extLst>
          </p:cNvPr>
          <p:cNvGrpSpPr>
            <a:grpSpLocks/>
          </p:cNvGrpSpPr>
          <p:nvPr/>
        </p:nvGrpSpPr>
        <p:grpSpPr bwMode="auto">
          <a:xfrm>
            <a:off x="4858286" y="3113276"/>
            <a:ext cx="1231500" cy="2095471"/>
            <a:chOff x="5299348" y="4820799"/>
            <a:chExt cx="1893540" cy="2304256"/>
          </a:xfrm>
        </p:grpSpPr>
        <p:sp>
          <p:nvSpPr>
            <p:cNvPr id="28" name="Rectangle 27">
              <a:extLst>
                <a:ext uri="{FF2B5EF4-FFF2-40B4-BE49-F238E27FC236}">
                  <a16:creationId xmlns:a16="http://schemas.microsoft.com/office/drawing/2014/main" id="{D2883137-56E3-4D2D-81D6-A3B46C96EBD7}"/>
                </a:ext>
              </a:extLst>
            </p:cNvPr>
            <p:cNvSpPr/>
            <p:nvPr/>
          </p:nvSpPr>
          <p:spPr>
            <a:xfrm>
              <a:off x="5319981" y="4820799"/>
              <a:ext cx="1872907" cy="2304256"/>
            </a:xfrm>
            <a:prstGeom prst="rect">
              <a:avLst/>
            </a:prstGeom>
            <a:solidFill>
              <a:srgbClr val="008000"/>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a:ea typeface="+mn-ea"/>
                <a:cs typeface="+mn-cs"/>
              </a:endParaRPr>
            </a:p>
          </p:txBody>
        </p:sp>
        <p:sp>
          <p:nvSpPr>
            <p:cNvPr id="29" name="TextBox 13">
              <a:extLst>
                <a:ext uri="{FF2B5EF4-FFF2-40B4-BE49-F238E27FC236}">
                  <a16:creationId xmlns:a16="http://schemas.microsoft.com/office/drawing/2014/main" id="{A61CBA24-CA31-47B4-8F06-FF71352405AE}"/>
                </a:ext>
              </a:extLst>
            </p:cNvPr>
            <p:cNvSpPr txBox="1">
              <a:spLocks noChangeArrowheads="1"/>
            </p:cNvSpPr>
            <p:nvPr/>
          </p:nvSpPr>
          <p:spPr bwMode="auto">
            <a:xfrm>
              <a:off x="5299348" y="5500229"/>
              <a:ext cx="1872207" cy="37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000" b="1" i="0" u="none" strike="noStrike" kern="0" cap="none" spc="0" normalizeH="0" baseline="0" noProof="0">
                  <a:ln>
                    <a:noFill/>
                  </a:ln>
                  <a:solidFill>
                    <a:srgbClr val="FFFFFF"/>
                  </a:solidFill>
                  <a:effectLst/>
                  <a:uLnTx/>
                  <a:uFillTx/>
                  <a:latin typeface="Arial" panose="020B0604020202020204" pitchFamily="34" charset="0"/>
                </a:rPr>
                <a:t>Build Costs</a:t>
              </a:r>
              <a:endParaRPr kumimoji="0" lang="en-GB" altLang="en-US" sz="1000" b="0" i="0" u="none" strike="noStrike" kern="0" cap="none" spc="0" normalizeH="0" baseline="0" noProof="0">
                <a:ln>
                  <a:noFill/>
                </a:ln>
                <a:solidFill>
                  <a:srgbClr val="FFFFFF"/>
                </a:solidFill>
                <a:effectLst/>
                <a:uLnTx/>
                <a:uFillTx/>
                <a:latin typeface="Arial" panose="020B0604020202020204" pitchFamily="34" charset="0"/>
              </a:endParaRPr>
            </a:p>
          </p:txBody>
        </p:sp>
      </p:grpSp>
      <p:grpSp>
        <p:nvGrpSpPr>
          <p:cNvPr id="30" name="Group 29">
            <a:extLst>
              <a:ext uri="{FF2B5EF4-FFF2-40B4-BE49-F238E27FC236}">
                <a16:creationId xmlns:a16="http://schemas.microsoft.com/office/drawing/2014/main" id="{5242DB9F-C8F2-43A2-A719-0C8DFEBB3F54}"/>
              </a:ext>
            </a:extLst>
          </p:cNvPr>
          <p:cNvGrpSpPr>
            <a:grpSpLocks/>
          </p:cNvGrpSpPr>
          <p:nvPr/>
        </p:nvGrpSpPr>
        <p:grpSpPr bwMode="auto">
          <a:xfrm>
            <a:off x="4867229" y="2583680"/>
            <a:ext cx="1217048" cy="515104"/>
            <a:chOff x="5320680" y="4028711"/>
            <a:chExt cx="1872208" cy="792088"/>
          </a:xfrm>
        </p:grpSpPr>
        <p:sp>
          <p:nvSpPr>
            <p:cNvPr id="31" name="Rectangle 30">
              <a:extLst>
                <a:ext uri="{FF2B5EF4-FFF2-40B4-BE49-F238E27FC236}">
                  <a16:creationId xmlns:a16="http://schemas.microsoft.com/office/drawing/2014/main" id="{283E3616-D0B6-4444-A378-5692B25029E4}"/>
                </a:ext>
              </a:extLst>
            </p:cNvPr>
            <p:cNvSpPr/>
            <p:nvPr/>
          </p:nvSpPr>
          <p:spPr>
            <a:xfrm>
              <a:off x="5320680" y="4028711"/>
              <a:ext cx="1872208" cy="792088"/>
            </a:xfrm>
            <a:prstGeom prst="rect">
              <a:avLst/>
            </a:prstGeom>
            <a:solidFill>
              <a:srgbClr val="800080"/>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00" b="0" i="0" u="none" strike="noStrike" kern="0" cap="none" spc="0" normalizeH="0" baseline="0" noProof="0">
                <a:ln>
                  <a:noFill/>
                </a:ln>
                <a:solidFill>
                  <a:srgbClr val="FFFFFF"/>
                </a:solidFill>
                <a:effectLst/>
                <a:uLnTx/>
                <a:uFillTx/>
                <a:latin typeface="Arial"/>
                <a:ea typeface="+mn-ea"/>
                <a:cs typeface="+mn-cs"/>
              </a:endParaRPr>
            </a:p>
          </p:txBody>
        </p:sp>
        <p:sp>
          <p:nvSpPr>
            <p:cNvPr id="32" name="TextBox 14">
              <a:extLst>
                <a:ext uri="{FF2B5EF4-FFF2-40B4-BE49-F238E27FC236}">
                  <a16:creationId xmlns:a16="http://schemas.microsoft.com/office/drawing/2014/main" id="{5394A7FA-EA08-4CB3-B04C-5FA84A0CA582}"/>
                </a:ext>
              </a:extLst>
            </p:cNvPr>
            <p:cNvSpPr txBox="1">
              <a:spLocks noChangeArrowheads="1"/>
            </p:cNvSpPr>
            <p:nvPr/>
          </p:nvSpPr>
          <p:spPr bwMode="auto">
            <a:xfrm>
              <a:off x="5320680" y="4101588"/>
              <a:ext cx="1872208" cy="3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000" b="1" i="0" u="none" strike="noStrike" kern="0" cap="none" spc="0" normalizeH="0" baseline="0" noProof="0">
                  <a:ln>
                    <a:noFill/>
                  </a:ln>
                  <a:solidFill>
                    <a:srgbClr val="FFFFFF"/>
                  </a:solidFill>
                  <a:effectLst/>
                  <a:uLnTx/>
                  <a:uFillTx/>
                  <a:latin typeface="Arial" panose="020B0604020202020204" pitchFamily="34" charset="0"/>
                </a:rPr>
                <a:t>Developer Profit</a:t>
              </a:r>
              <a:endParaRPr kumimoji="0" lang="en-GB" altLang="en-US" sz="1000" b="0" i="0" u="none" strike="noStrike" kern="0" cap="none" spc="0" normalizeH="0" baseline="0" noProof="0">
                <a:ln>
                  <a:noFill/>
                </a:ln>
                <a:solidFill>
                  <a:srgbClr val="FFFFFF"/>
                </a:solidFill>
                <a:effectLst/>
                <a:uLnTx/>
                <a:uFillTx/>
                <a:latin typeface="Arial" panose="020B0604020202020204" pitchFamily="34" charset="0"/>
              </a:endParaRPr>
            </a:p>
          </p:txBody>
        </p:sp>
      </p:grpSp>
      <p:sp>
        <p:nvSpPr>
          <p:cNvPr id="33" name="TextBox 32">
            <a:extLst>
              <a:ext uri="{FF2B5EF4-FFF2-40B4-BE49-F238E27FC236}">
                <a16:creationId xmlns:a16="http://schemas.microsoft.com/office/drawing/2014/main" id="{76184D8C-B1D9-44F8-9234-87481BA0A7B4}"/>
              </a:ext>
            </a:extLst>
          </p:cNvPr>
          <p:cNvSpPr txBox="1">
            <a:spLocks noChangeArrowheads="1"/>
          </p:cNvSpPr>
          <p:nvPr/>
        </p:nvSpPr>
        <p:spPr bwMode="auto">
          <a:xfrm>
            <a:off x="4867228" y="2101021"/>
            <a:ext cx="12170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GB" altLang="en-US" sz="1000" b="1">
                <a:solidFill>
                  <a:srgbClr val="FFFFFF"/>
                </a:solidFill>
                <a:latin typeface="Arial" panose="020B0604020202020204" pitchFamily="34" charset="0"/>
              </a:rPr>
              <a:t>Planning Obligations</a:t>
            </a:r>
            <a:endParaRPr lang="en-GB" altLang="en-US" sz="1000">
              <a:solidFill>
                <a:srgbClr val="FFFFFF"/>
              </a:solidFill>
              <a:latin typeface="Arial" panose="020B0604020202020204" pitchFamily="34" charset="0"/>
            </a:endParaRPr>
          </a:p>
        </p:txBody>
      </p:sp>
      <p:grpSp>
        <p:nvGrpSpPr>
          <p:cNvPr id="34" name="Group 33">
            <a:extLst>
              <a:ext uri="{FF2B5EF4-FFF2-40B4-BE49-F238E27FC236}">
                <a16:creationId xmlns:a16="http://schemas.microsoft.com/office/drawing/2014/main" id="{0E38324F-DC6B-4300-8B98-8F9109986BF5}"/>
              </a:ext>
            </a:extLst>
          </p:cNvPr>
          <p:cNvGrpSpPr>
            <a:grpSpLocks/>
          </p:cNvGrpSpPr>
          <p:nvPr/>
        </p:nvGrpSpPr>
        <p:grpSpPr bwMode="auto">
          <a:xfrm>
            <a:off x="3388749" y="1560092"/>
            <a:ext cx="5296725" cy="586579"/>
            <a:chOff x="3448050" y="2496344"/>
            <a:chExt cx="8146032" cy="903508"/>
          </a:xfrm>
        </p:grpSpPr>
        <p:cxnSp>
          <p:nvCxnSpPr>
            <p:cNvPr id="35" name="Straight Connector 34">
              <a:extLst>
                <a:ext uri="{FF2B5EF4-FFF2-40B4-BE49-F238E27FC236}">
                  <a16:creationId xmlns:a16="http://schemas.microsoft.com/office/drawing/2014/main" id="{3F9254E2-D204-4540-9776-A3D509E284D5}"/>
                </a:ext>
              </a:extLst>
            </p:cNvPr>
            <p:cNvCxnSpPr/>
            <p:nvPr/>
          </p:nvCxnSpPr>
          <p:spPr>
            <a:xfrm>
              <a:off x="3448050" y="2954267"/>
              <a:ext cx="7274242" cy="0"/>
            </a:xfrm>
            <a:prstGeom prst="line">
              <a:avLst/>
            </a:prstGeom>
            <a:noFill/>
            <a:ln w="19050" cap="flat" cmpd="sng" algn="ctr">
              <a:solidFill>
                <a:srgbClr val="000000"/>
              </a:solidFill>
              <a:prstDash val="sysDot"/>
            </a:ln>
            <a:effectLst/>
          </p:spPr>
        </p:cxnSp>
        <p:sp>
          <p:nvSpPr>
            <p:cNvPr id="36" name="TextBox 5">
              <a:extLst>
                <a:ext uri="{FF2B5EF4-FFF2-40B4-BE49-F238E27FC236}">
                  <a16:creationId xmlns:a16="http://schemas.microsoft.com/office/drawing/2014/main" id="{C44C4479-C332-4BBF-8910-56CA1EFFCD48}"/>
                </a:ext>
              </a:extLst>
            </p:cNvPr>
            <p:cNvSpPr txBox="1">
              <a:spLocks noChangeArrowheads="1"/>
            </p:cNvSpPr>
            <p:nvPr/>
          </p:nvSpPr>
          <p:spPr bwMode="auto">
            <a:xfrm>
              <a:off x="9281120" y="2496344"/>
              <a:ext cx="2312962" cy="37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000" b="0" i="0" u="none" strike="noStrike" kern="0" cap="none" spc="0" normalizeH="0" baseline="0" noProof="0">
                  <a:ln>
                    <a:noFill/>
                  </a:ln>
                  <a:solidFill>
                    <a:srgbClr val="000000"/>
                  </a:solidFill>
                  <a:effectLst/>
                  <a:uLnTx/>
                  <a:uFillTx/>
                  <a:latin typeface="Arial" panose="020B0604020202020204" pitchFamily="34" charset="0"/>
                </a:rPr>
                <a:t>Development </a:t>
              </a:r>
              <a:r>
                <a:rPr kumimoji="0" lang="en-GB" altLang="en-US" sz="1000" b="1" i="0" u="none" strike="noStrike" kern="0" cap="none" spc="0" normalizeH="0" baseline="0" noProof="0">
                  <a:ln>
                    <a:noFill/>
                  </a:ln>
                  <a:solidFill>
                    <a:srgbClr val="FF0000"/>
                  </a:solidFill>
                  <a:effectLst/>
                  <a:uLnTx/>
                  <a:uFillTx/>
                  <a:latin typeface="Arial" panose="020B0604020202020204" pitchFamily="34" charset="0"/>
                </a:rPr>
                <a:t>Unviable</a:t>
              </a:r>
            </a:p>
          </p:txBody>
        </p:sp>
        <p:sp>
          <p:nvSpPr>
            <p:cNvPr id="37" name="TextBox 19">
              <a:extLst>
                <a:ext uri="{FF2B5EF4-FFF2-40B4-BE49-F238E27FC236}">
                  <a16:creationId xmlns:a16="http://schemas.microsoft.com/office/drawing/2014/main" id="{BBC1C3BE-5482-4A58-9E55-4E7C2DA8159C}"/>
                </a:ext>
              </a:extLst>
            </p:cNvPr>
            <p:cNvSpPr txBox="1">
              <a:spLocks noChangeArrowheads="1"/>
            </p:cNvSpPr>
            <p:nvPr/>
          </p:nvSpPr>
          <p:spPr bwMode="auto">
            <a:xfrm>
              <a:off x="9291737" y="3020598"/>
              <a:ext cx="2071362" cy="37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000" b="0" i="0" u="none" strike="noStrike" kern="0" cap="none" spc="0" normalizeH="0" baseline="0" noProof="0">
                  <a:ln>
                    <a:noFill/>
                  </a:ln>
                  <a:solidFill>
                    <a:srgbClr val="000000"/>
                  </a:solidFill>
                  <a:effectLst/>
                  <a:uLnTx/>
                  <a:uFillTx/>
                  <a:latin typeface="Arial" panose="020B0604020202020204" pitchFamily="34" charset="0"/>
                </a:rPr>
                <a:t>Development </a:t>
              </a:r>
              <a:r>
                <a:rPr kumimoji="0" lang="en-GB" altLang="en-US" sz="1000" b="1" i="0" u="none" strike="noStrike" kern="0" cap="none" spc="0" normalizeH="0" baseline="0" noProof="0">
                  <a:ln>
                    <a:noFill/>
                  </a:ln>
                  <a:solidFill>
                    <a:srgbClr val="008000"/>
                  </a:solidFill>
                  <a:effectLst/>
                  <a:uLnTx/>
                  <a:uFillTx/>
                  <a:latin typeface="Arial" panose="020B0604020202020204" pitchFamily="34" charset="0"/>
                </a:rPr>
                <a:t>Viable</a:t>
              </a:r>
            </a:p>
          </p:txBody>
        </p:sp>
      </p:grpSp>
      <p:sp>
        <p:nvSpPr>
          <p:cNvPr id="38" name="Rectangle 37">
            <a:extLst>
              <a:ext uri="{FF2B5EF4-FFF2-40B4-BE49-F238E27FC236}">
                <a16:creationId xmlns:a16="http://schemas.microsoft.com/office/drawing/2014/main" id="{D7F42BF8-4CED-44E0-952C-AEA5BC11B383}"/>
              </a:ext>
            </a:extLst>
          </p:cNvPr>
          <p:cNvSpPr/>
          <p:nvPr/>
        </p:nvSpPr>
        <p:spPr>
          <a:xfrm>
            <a:off x="4872738" y="4611103"/>
            <a:ext cx="1217048" cy="749429"/>
          </a:xfrm>
          <a:prstGeom prst="rect">
            <a:avLst/>
          </a:prstGeom>
          <a:solidFill>
            <a:srgbClr val="800000"/>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b="1" i="0" u="none" strike="noStrike" kern="0" cap="none" spc="0" normalizeH="0" baseline="0" noProof="0" dirty="0">
                <a:ln>
                  <a:noFill/>
                </a:ln>
                <a:solidFill>
                  <a:srgbClr val="FFFFFF"/>
                </a:solidFill>
                <a:effectLst/>
                <a:uLnTx/>
                <a:uFillTx/>
                <a:latin typeface="Arial"/>
                <a:ea typeface="+mn-ea"/>
                <a:cs typeface="+mn-cs"/>
              </a:rPr>
              <a:t>Land</a:t>
            </a:r>
          </a:p>
        </p:txBody>
      </p:sp>
      <p:sp>
        <p:nvSpPr>
          <p:cNvPr id="40" name="Rounded Rectangle 30">
            <a:extLst>
              <a:ext uri="{FF2B5EF4-FFF2-40B4-BE49-F238E27FC236}">
                <a16:creationId xmlns:a16="http://schemas.microsoft.com/office/drawing/2014/main" id="{A750756F-74E5-4FFE-B53F-0CCC8538E842}"/>
              </a:ext>
            </a:extLst>
          </p:cNvPr>
          <p:cNvSpPr/>
          <p:nvPr/>
        </p:nvSpPr>
        <p:spPr>
          <a:xfrm>
            <a:off x="457200" y="1797804"/>
            <a:ext cx="1565324" cy="697617"/>
          </a:xfrm>
          <a:prstGeom prst="roundRect">
            <a:avLst>
              <a:gd name="adj" fmla="val 6508"/>
            </a:avLst>
          </a:prstGeom>
          <a:solidFill>
            <a:srgbClr val="CC0066"/>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a:ea typeface="+mn-ea"/>
                <a:cs typeface="+mn-cs"/>
              </a:rPr>
              <a:t>Site constraints require higher Build costs</a:t>
            </a:r>
          </a:p>
        </p:txBody>
      </p:sp>
      <p:sp>
        <p:nvSpPr>
          <p:cNvPr id="41" name="Rounded Rectangle 31">
            <a:extLst>
              <a:ext uri="{FF2B5EF4-FFF2-40B4-BE49-F238E27FC236}">
                <a16:creationId xmlns:a16="http://schemas.microsoft.com/office/drawing/2014/main" id="{232C4F68-CB50-45E7-9351-8620B94E8FFC}"/>
              </a:ext>
            </a:extLst>
          </p:cNvPr>
          <p:cNvSpPr/>
          <p:nvPr/>
        </p:nvSpPr>
        <p:spPr>
          <a:xfrm>
            <a:off x="457199" y="2601738"/>
            <a:ext cx="1565325" cy="698850"/>
          </a:xfrm>
          <a:prstGeom prst="roundRect">
            <a:avLst>
              <a:gd name="adj" fmla="val 6508"/>
            </a:avLst>
          </a:prstGeom>
          <a:solidFill>
            <a:srgbClr val="000000">
              <a:lumMod val="75000"/>
              <a:lumOff val="25000"/>
            </a:srgbClr>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a:ea typeface="+mn-ea"/>
                <a:cs typeface="+mn-cs"/>
              </a:rPr>
              <a:t>Delivering 39% Family Housing</a:t>
            </a:r>
          </a:p>
        </p:txBody>
      </p:sp>
      <p:sp>
        <p:nvSpPr>
          <p:cNvPr id="42" name="Rounded Rectangle 33">
            <a:extLst>
              <a:ext uri="{FF2B5EF4-FFF2-40B4-BE49-F238E27FC236}">
                <a16:creationId xmlns:a16="http://schemas.microsoft.com/office/drawing/2014/main" id="{3BDF2B0A-BFBC-4829-8E1C-FB8F44DCB36C}"/>
              </a:ext>
            </a:extLst>
          </p:cNvPr>
          <p:cNvSpPr/>
          <p:nvPr/>
        </p:nvSpPr>
        <p:spPr>
          <a:xfrm>
            <a:off x="457200" y="3898651"/>
            <a:ext cx="1565325" cy="1010667"/>
          </a:xfrm>
          <a:prstGeom prst="roundRect">
            <a:avLst>
              <a:gd name="adj" fmla="val 6508"/>
            </a:avLst>
          </a:prstGeom>
          <a:solidFill>
            <a:srgbClr val="000000">
              <a:lumMod val="75000"/>
              <a:lumOff val="25000"/>
            </a:srgbClr>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a:ea typeface="+mn-ea"/>
                <a:cs typeface="+mn-cs"/>
              </a:rPr>
              <a:t>The Importance of negotiation and  Viability Testing</a:t>
            </a:r>
          </a:p>
        </p:txBody>
      </p:sp>
      <p:sp>
        <p:nvSpPr>
          <p:cNvPr id="43" name="Rounded Rectangle 26">
            <a:extLst>
              <a:ext uri="{FF2B5EF4-FFF2-40B4-BE49-F238E27FC236}">
                <a16:creationId xmlns:a16="http://schemas.microsoft.com/office/drawing/2014/main" id="{3D2CA48B-F14F-4B82-83F2-CDCD4722B5F9}"/>
              </a:ext>
            </a:extLst>
          </p:cNvPr>
          <p:cNvSpPr/>
          <p:nvPr/>
        </p:nvSpPr>
        <p:spPr>
          <a:xfrm>
            <a:off x="457199" y="2614438"/>
            <a:ext cx="1565325" cy="698850"/>
          </a:xfrm>
          <a:prstGeom prst="roundRect">
            <a:avLst>
              <a:gd name="adj" fmla="val 6508"/>
            </a:avLst>
          </a:prstGeom>
          <a:solidFill>
            <a:srgbClr val="CC0066"/>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a:ea typeface="+mn-ea"/>
                <a:cs typeface="+mn-cs"/>
              </a:rPr>
              <a:t>Delivering </a:t>
            </a:r>
            <a:r>
              <a:rPr lang="en-GB" sz="1100" kern="0" dirty="0">
                <a:solidFill>
                  <a:srgbClr val="FFFFFF"/>
                </a:solidFill>
                <a:latin typeface="Arial"/>
              </a:rPr>
              <a:t>40</a:t>
            </a:r>
            <a:r>
              <a:rPr kumimoji="0" lang="en-GB" sz="1100" b="0" i="0" u="none" strike="noStrike" kern="0" cap="none" spc="0" normalizeH="0" baseline="0" noProof="0" dirty="0">
                <a:ln>
                  <a:noFill/>
                </a:ln>
                <a:solidFill>
                  <a:srgbClr val="FFFFFF"/>
                </a:solidFill>
                <a:effectLst/>
                <a:uLnTx/>
                <a:uFillTx/>
                <a:latin typeface="Arial"/>
                <a:ea typeface="+mn-ea"/>
                <a:cs typeface="+mn-cs"/>
              </a:rPr>
              <a:t>% Family Housing</a:t>
            </a:r>
          </a:p>
        </p:txBody>
      </p:sp>
      <p:sp>
        <p:nvSpPr>
          <p:cNvPr id="44" name="Rectangle 43">
            <a:extLst>
              <a:ext uri="{FF2B5EF4-FFF2-40B4-BE49-F238E27FC236}">
                <a16:creationId xmlns:a16="http://schemas.microsoft.com/office/drawing/2014/main" id="{413AE8B8-B669-4E88-8E98-F5EB58AD51B7}"/>
              </a:ext>
            </a:extLst>
          </p:cNvPr>
          <p:cNvSpPr/>
          <p:nvPr/>
        </p:nvSpPr>
        <p:spPr>
          <a:xfrm>
            <a:off x="3388749" y="5376956"/>
            <a:ext cx="1373751" cy="148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endParaRPr>
          </a:p>
        </p:txBody>
      </p:sp>
      <p:sp>
        <p:nvSpPr>
          <p:cNvPr id="48" name="Rectangle 47">
            <a:extLst>
              <a:ext uri="{FF2B5EF4-FFF2-40B4-BE49-F238E27FC236}">
                <a16:creationId xmlns:a16="http://schemas.microsoft.com/office/drawing/2014/main" id="{EB0CA7D9-3C67-48B4-9436-1EC9E4167B56}"/>
              </a:ext>
            </a:extLst>
          </p:cNvPr>
          <p:cNvSpPr/>
          <p:nvPr/>
        </p:nvSpPr>
        <p:spPr>
          <a:xfrm>
            <a:off x="762000" y="6000750"/>
            <a:ext cx="7572375" cy="765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49" name="Group 48">
            <a:extLst>
              <a:ext uri="{FF2B5EF4-FFF2-40B4-BE49-F238E27FC236}">
                <a16:creationId xmlns:a16="http://schemas.microsoft.com/office/drawing/2014/main" id="{28225D69-DDE2-4D9B-8066-C4E15C0A8D85}"/>
              </a:ext>
            </a:extLst>
          </p:cNvPr>
          <p:cNvGrpSpPr/>
          <p:nvPr/>
        </p:nvGrpSpPr>
        <p:grpSpPr>
          <a:xfrm>
            <a:off x="766833" y="6119327"/>
            <a:ext cx="6885408" cy="635836"/>
            <a:chOff x="276382" y="5071924"/>
            <a:chExt cx="6885408" cy="635836"/>
          </a:xfrm>
        </p:grpSpPr>
        <p:pic>
          <p:nvPicPr>
            <p:cNvPr id="50" name="Picture 49">
              <a:extLst>
                <a:ext uri="{FF2B5EF4-FFF2-40B4-BE49-F238E27FC236}">
                  <a16:creationId xmlns:a16="http://schemas.microsoft.com/office/drawing/2014/main" id="{4D005879-018D-439F-A0AD-C166A39B6154}"/>
                </a:ext>
              </a:extLst>
            </p:cNvPr>
            <p:cNvPicPr>
              <a:picLocks noChangeAspect="1"/>
            </p:cNvPicPr>
            <p:nvPr userDrawn="1"/>
          </p:nvPicPr>
          <p:blipFill rotWithShape="1">
            <a:blip r:embed="rId2"/>
            <a:srcRect r="20524"/>
            <a:stretch/>
          </p:blipFill>
          <p:spPr>
            <a:xfrm>
              <a:off x="276382" y="5094683"/>
              <a:ext cx="5110266" cy="590318"/>
            </a:xfrm>
            <a:prstGeom prst="rect">
              <a:avLst/>
            </a:prstGeom>
          </p:spPr>
        </p:pic>
        <p:pic>
          <p:nvPicPr>
            <p:cNvPr id="51" name="Picture 50">
              <a:extLst>
                <a:ext uri="{FF2B5EF4-FFF2-40B4-BE49-F238E27FC236}">
                  <a16:creationId xmlns:a16="http://schemas.microsoft.com/office/drawing/2014/main" id="{4AD19641-D50A-440D-8173-95CBDE257918}"/>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6648" y="5071924"/>
              <a:ext cx="1775142" cy="635836"/>
            </a:xfrm>
            <a:prstGeom prst="rect">
              <a:avLst/>
            </a:prstGeom>
            <a:noFill/>
          </p:spPr>
        </p:pic>
      </p:grpSp>
    </p:spTree>
    <p:extLst>
      <p:ext uri="{BB962C8B-B14F-4D97-AF65-F5344CB8AC3E}">
        <p14:creationId xmlns:p14="http://schemas.microsoft.com/office/powerpoint/2010/main" val="7571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0"/>
                                        </p:tgtEl>
                                        <p:attrNameLst>
                                          <p:attrName>style.color</p:attrName>
                                        </p:attrNameLst>
                                      </p:cBhvr>
                                      <p:to>
                                        <a:schemeClr val="bg1"/>
                                      </p:to>
                                    </p:animClr>
                                    <p:animClr clrSpc="rgb" dir="cw">
                                      <p:cBhvr>
                                        <p:cTn id="7" dur="250" autoRev="1" fill="remove"/>
                                        <p:tgtEl>
                                          <p:spTgt spid="40"/>
                                        </p:tgtEl>
                                        <p:attrNameLst>
                                          <p:attrName>fillcolor</p:attrName>
                                        </p:attrNameLst>
                                      </p:cBhvr>
                                      <p:to>
                                        <a:schemeClr val="bg1"/>
                                      </p:to>
                                    </p:animClr>
                                    <p:set>
                                      <p:cBhvr>
                                        <p:cTn id="8" dur="250" autoRev="1" fill="remove"/>
                                        <p:tgtEl>
                                          <p:spTgt spid="40"/>
                                        </p:tgtEl>
                                        <p:attrNameLst>
                                          <p:attrName>fill.type</p:attrName>
                                        </p:attrNameLst>
                                      </p:cBhvr>
                                      <p:to>
                                        <p:strVal val="solid"/>
                                      </p:to>
                                    </p:set>
                                    <p:set>
                                      <p:cBhvr>
                                        <p:cTn id="9" dur="250" autoRev="1" fill="remove"/>
                                        <p:tgtEl>
                                          <p:spTgt spid="40"/>
                                        </p:tgtEl>
                                        <p:attrNameLst>
                                          <p:attrName>fill.on</p:attrName>
                                        </p:attrNameLst>
                                      </p:cBhvr>
                                      <p:to>
                                        <p:strVal val="true"/>
                                      </p:to>
                                    </p:set>
                                  </p:childTnLst>
                                </p:cTn>
                              </p:par>
                            </p:childTnLst>
                          </p:cTn>
                        </p:par>
                        <p:par>
                          <p:cTn id="10" fill="hold">
                            <p:stCondLst>
                              <p:cond delay="500"/>
                            </p:stCondLst>
                            <p:childTnLst>
                              <p:par>
                                <p:cTn id="11" presetID="64" presetClass="path" presetSubtype="0" accel="50000" decel="50000" fill="hold" nodeType="afterEffect">
                                  <p:stCondLst>
                                    <p:cond delay="0"/>
                                  </p:stCondLst>
                                  <p:childTnLst>
                                    <p:animMotion origin="layout" path="M -1.11111E-6 -2.96296E-6 L -1.11111E-6 -0.05463 " pathEditMode="relative" rAng="0" ptsTypes="AA">
                                      <p:cBhvr>
                                        <p:cTn id="12" dur="2000" fill="hold"/>
                                        <p:tgtEl>
                                          <p:spTgt spid="27"/>
                                        </p:tgtEl>
                                        <p:attrNameLst>
                                          <p:attrName>ppt_x</p:attrName>
                                          <p:attrName>ppt_y</p:attrName>
                                        </p:attrNameLst>
                                      </p:cBhvr>
                                      <p:rCtr x="0" y="-2731"/>
                                    </p:animMotion>
                                  </p:childTnLst>
                                </p:cTn>
                              </p:par>
                              <p:par>
                                <p:cTn id="13" presetID="64" presetClass="path" presetSubtype="0" accel="50000" decel="50000" fill="hold" nodeType="withEffect">
                                  <p:stCondLst>
                                    <p:cond delay="0"/>
                                  </p:stCondLst>
                                  <p:childTnLst>
                                    <p:animMotion origin="layout" path="M -4.72222E-6 -1.85185E-6 L -4.72222E-6 -0.05833 " pathEditMode="relative" rAng="0" ptsTypes="AA">
                                      <p:cBhvr>
                                        <p:cTn id="14" dur="2000" fill="hold"/>
                                        <p:tgtEl>
                                          <p:spTgt spid="30"/>
                                        </p:tgtEl>
                                        <p:attrNameLst>
                                          <p:attrName>ppt_x</p:attrName>
                                          <p:attrName>ppt_y</p:attrName>
                                        </p:attrNameLst>
                                      </p:cBhvr>
                                      <p:rCtr x="0" y="-2917"/>
                                    </p:animMotion>
                                  </p:childTnLst>
                                </p:cTn>
                              </p:par>
                              <p:par>
                                <p:cTn id="15" presetID="64" presetClass="path" presetSubtype="0" accel="50000" decel="50000" fill="hold" grpId="0" nodeType="withEffect">
                                  <p:stCondLst>
                                    <p:cond delay="0"/>
                                  </p:stCondLst>
                                  <p:childTnLst>
                                    <p:animMotion origin="layout" path="M -4.72222E-6 3.7037E-6 L -4.72222E-6 -0.06204 " pathEditMode="relative" rAng="0" ptsTypes="AA">
                                      <p:cBhvr>
                                        <p:cTn id="16" dur="2000" fill="hold"/>
                                        <p:tgtEl>
                                          <p:spTgt spid="26"/>
                                        </p:tgtEl>
                                        <p:attrNameLst>
                                          <p:attrName>ppt_x</p:attrName>
                                          <p:attrName>ppt_y</p:attrName>
                                        </p:attrNameLst>
                                      </p:cBhvr>
                                      <p:rCtr x="0" y="-3102"/>
                                    </p:animMotion>
                                  </p:childTnLst>
                                </p:cTn>
                              </p:par>
                              <p:par>
                                <p:cTn id="17" presetID="64" presetClass="path" presetSubtype="0" accel="50000" decel="50000" fill="hold" grpId="0" nodeType="withEffect">
                                  <p:stCondLst>
                                    <p:cond delay="0"/>
                                  </p:stCondLst>
                                  <p:childTnLst>
                                    <p:animMotion origin="layout" path="M -4.72222E-6 3.33333E-6 L -4.72222E-6 -0.06204 " pathEditMode="relative" rAng="0" ptsTypes="AA">
                                      <p:cBhvr>
                                        <p:cTn id="18" dur="2000" fill="hold"/>
                                        <p:tgtEl>
                                          <p:spTgt spid="33"/>
                                        </p:tgtEl>
                                        <p:attrNameLst>
                                          <p:attrName>ppt_x</p:attrName>
                                          <p:attrName>ppt_y</p:attrName>
                                        </p:attrNameLst>
                                      </p:cBhvr>
                                      <p:rCtr x="0" y="-3102"/>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par>
                          <p:cTn id="23" fill="hold">
                            <p:stCondLst>
                              <p:cond delay="0"/>
                            </p:stCondLst>
                            <p:childTnLst>
                              <p:par>
                                <p:cTn id="24" presetID="27" presetClass="emph" presetSubtype="0" fill="remove" grpId="0" nodeType="afterEffect">
                                  <p:stCondLst>
                                    <p:cond delay="0"/>
                                  </p:stCondLst>
                                  <p:childTnLst>
                                    <p:animClr clrSpc="rgb" dir="cw">
                                      <p:cBhvr override="childStyle">
                                        <p:cTn id="25" dur="250" autoRev="1" fill="remove"/>
                                        <p:tgtEl>
                                          <p:spTgt spid="43"/>
                                        </p:tgtEl>
                                        <p:attrNameLst>
                                          <p:attrName>style.color</p:attrName>
                                        </p:attrNameLst>
                                      </p:cBhvr>
                                      <p:to>
                                        <a:schemeClr val="bg1"/>
                                      </p:to>
                                    </p:animClr>
                                    <p:animClr clrSpc="rgb" dir="cw">
                                      <p:cBhvr>
                                        <p:cTn id="26" dur="250" autoRev="1" fill="remove"/>
                                        <p:tgtEl>
                                          <p:spTgt spid="43"/>
                                        </p:tgtEl>
                                        <p:attrNameLst>
                                          <p:attrName>fillcolor</p:attrName>
                                        </p:attrNameLst>
                                      </p:cBhvr>
                                      <p:to>
                                        <a:schemeClr val="bg1"/>
                                      </p:to>
                                    </p:animClr>
                                    <p:set>
                                      <p:cBhvr>
                                        <p:cTn id="27" dur="250" autoRev="1" fill="remove"/>
                                        <p:tgtEl>
                                          <p:spTgt spid="43"/>
                                        </p:tgtEl>
                                        <p:attrNameLst>
                                          <p:attrName>fill.type</p:attrName>
                                        </p:attrNameLst>
                                      </p:cBhvr>
                                      <p:to>
                                        <p:strVal val="solid"/>
                                      </p:to>
                                    </p:set>
                                    <p:set>
                                      <p:cBhvr>
                                        <p:cTn id="28" dur="250" autoRev="1" fill="remove"/>
                                        <p:tgtEl>
                                          <p:spTgt spid="43"/>
                                        </p:tgtEl>
                                        <p:attrNameLst>
                                          <p:attrName>fill.on</p:attrName>
                                        </p:attrNameLst>
                                      </p:cBhvr>
                                      <p:to>
                                        <p:strVal val="true"/>
                                      </p:to>
                                    </p:set>
                                  </p:childTnLst>
                                </p:cTn>
                              </p:par>
                            </p:childTnLst>
                          </p:cTn>
                        </p:par>
                        <p:par>
                          <p:cTn id="29" fill="hold">
                            <p:stCondLst>
                              <p:cond delay="500"/>
                            </p:stCondLst>
                            <p:childTnLst>
                              <p:par>
                                <p:cTn id="30" presetID="27" presetClass="emph" presetSubtype="0" fill="remove" grpId="0" nodeType="afterEffect">
                                  <p:stCondLst>
                                    <p:cond delay="0"/>
                                  </p:stCondLst>
                                  <p:childTnLst>
                                    <p:animClr clrSpc="rgb" dir="cw">
                                      <p:cBhvr override="childStyle">
                                        <p:cTn id="31" dur="250" autoRev="1" fill="remove"/>
                                        <p:tgtEl>
                                          <p:spTgt spid="41"/>
                                        </p:tgtEl>
                                        <p:attrNameLst>
                                          <p:attrName>style.color</p:attrName>
                                        </p:attrNameLst>
                                      </p:cBhvr>
                                      <p:to>
                                        <a:schemeClr val="bg1"/>
                                      </p:to>
                                    </p:animClr>
                                    <p:animClr clrSpc="rgb" dir="cw">
                                      <p:cBhvr>
                                        <p:cTn id="32" dur="250" autoRev="1" fill="remove"/>
                                        <p:tgtEl>
                                          <p:spTgt spid="41"/>
                                        </p:tgtEl>
                                        <p:attrNameLst>
                                          <p:attrName>fillcolor</p:attrName>
                                        </p:attrNameLst>
                                      </p:cBhvr>
                                      <p:to>
                                        <a:schemeClr val="bg1"/>
                                      </p:to>
                                    </p:animClr>
                                    <p:set>
                                      <p:cBhvr>
                                        <p:cTn id="33" dur="250" autoRev="1" fill="remove"/>
                                        <p:tgtEl>
                                          <p:spTgt spid="41"/>
                                        </p:tgtEl>
                                        <p:attrNameLst>
                                          <p:attrName>fill.type</p:attrName>
                                        </p:attrNameLst>
                                      </p:cBhvr>
                                      <p:to>
                                        <p:strVal val="solid"/>
                                      </p:to>
                                    </p:set>
                                    <p:set>
                                      <p:cBhvr>
                                        <p:cTn id="34" dur="250" autoRev="1" fill="remove"/>
                                        <p:tgtEl>
                                          <p:spTgt spid="41"/>
                                        </p:tgtEl>
                                        <p:attrNameLst>
                                          <p:attrName>fill.on</p:attrName>
                                        </p:attrNameLst>
                                      </p:cBhvr>
                                      <p:to>
                                        <p:strVal val="true"/>
                                      </p:to>
                                    </p:set>
                                  </p:childTnLst>
                                </p:cTn>
                              </p:par>
                            </p:childTnLst>
                          </p:cTn>
                        </p:par>
                        <p:par>
                          <p:cTn id="35" fill="hold">
                            <p:stCondLst>
                              <p:cond delay="1000"/>
                            </p:stCondLst>
                            <p:childTnLst>
                              <p:par>
                                <p:cTn id="36" presetID="42" presetClass="path" presetSubtype="0" accel="50000" decel="50000" fill="hold" grpId="0" nodeType="afterEffect">
                                  <p:stCondLst>
                                    <p:cond delay="0"/>
                                  </p:stCondLst>
                                  <p:childTnLst>
                                    <p:animMotion origin="layout" path="M 8.33333E-7 -3.7037E-6 L 8.33333E-7 0.0919 " pathEditMode="relative" rAng="0" ptsTypes="AA">
                                      <p:cBhvr>
                                        <p:cTn id="37" dur="2000" fill="hold"/>
                                        <p:tgtEl>
                                          <p:spTgt spid="24"/>
                                        </p:tgtEl>
                                        <p:attrNameLst>
                                          <p:attrName>ppt_x</p:attrName>
                                          <p:attrName>ppt_y</p:attrName>
                                        </p:attrNameLst>
                                      </p:cBhvr>
                                      <p:rCtr x="0" y="4583"/>
                                    </p:animMotion>
                                  </p:childTnLst>
                                </p:cTn>
                              </p:par>
                              <p:par>
                                <p:cTn id="38" presetID="42" presetClass="path" presetSubtype="0" accel="50000" decel="50000" fill="hold" nodeType="withEffect">
                                  <p:stCondLst>
                                    <p:cond delay="0"/>
                                  </p:stCondLst>
                                  <p:childTnLst>
                                    <p:animMotion origin="layout" path="M -3.05556E-6 1.11111E-6 L -3.05556E-6 0.09051 " pathEditMode="relative" rAng="0" ptsTypes="AA">
                                      <p:cBhvr>
                                        <p:cTn id="39" dur="2000" fill="hold"/>
                                        <p:tgtEl>
                                          <p:spTgt spid="34"/>
                                        </p:tgtEl>
                                        <p:attrNameLst>
                                          <p:attrName>ppt_x</p:attrName>
                                          <p:attrName>ppt_y</p:attrName>
                                        </p:attrNameLst>
                                      </p:cBhvr>
                                      <p:rCtr x="0" y="45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3" grpId="0"/>
      <p:bldP spid="40" grpId="0" animBg="1"/>
      <p:bldP spid="41" grpId="0" animBg="1"/>
      <p:bldP spid="43" grpId="0" animBg="1"/>
      <p:bldP spid="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DFEE-559B-4DB5-BE8E-FD9E4CACAE76}"/>
              </a:ext>
            </a:extLst>
          </p:cNvPr>
          <p:cNvSpPr>
            <a:spLocks noGrp="1"/>
          </p:cNvSpPr>
          <p:nvPr>
            <p:ph type="title"/>
          </p:nvPr>
        </p:nvSpPr>
        <p:spPr/>
        <p:txBody>
          <a:bodyPr/>
          <a:lstStyle/>
          <a:p>
            <a:r>
              <a:rPr lang="en-GB" dirty="0"/>
              <a:t>The role of a Late Stage Review mechanism</a:t>
            </a:r>
          </a:p>
        </p:txBody>
      </p:sp>
      <p:sp>
        <p:nvSpPr>
          <p:cNvPr id="70" name="Rectangle 69">
            <a:extLst>
              <a:ext uri="{FF2B5EF4-FFF2-40B4-BE49-F238E27FC236}">
                <a16:creationId xmlns:a16="http://schemas.microsoft.com/office/drawing/2014/main" id="{F7CEF05A-648B-4D8E-BD58-31604828EFAA}"/>
              </a:ext>
            </a:extLst>
          </p:cNvPr>
          <p:cNvSpPr/>
          <p:nvPr/>
        </p:nvSpPr>
        <p:spPr>
          <a:xfrm>
            <a:off x="4653597" y="2477413"/>
            <a:ext cx="1231836" cy="765849"/>
          </a:xfrm>
          <a:prstGeom prst="rect">
            <a:avLst/>
          </a:prstGeom>
          <a:solidFill>
            <a:srgbClr val="FFFF00"/>
          </a:solidFill>
          <a:ln w="25400" cap="flat" cmpd="sng" algn="ctr">
            <a:solidFill>
              <a:srgbClr val="FFFFFF">
                <a:lumMod val="75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Arial"/>
                <a:ea typeface="+mn-ea"/>
                <a:cs typeface="+mn-cs"/>
              </a:rPr>
              <a:t>Net Gain</a:t>
            </a:r>
          </a:p>
        </p:txBody>
      </p:sp>
      <p:sp>
        <p:nvSpPr>
          <p:cNvPr id="71" name="Rectangle 70">
            <a:extLst>
              <a:ext uri="{FF2B5EF4-FFF2-40B4-BE49-F238E27FC236}">
                <a16:creationId xmlns:a16="http://schemas.microsoft.com/office/drawing/2014/main" id="{4EAAB6F2-5D25-4E8F-950A-AFA9B97EFAF7}"/>
              </a:ext>
            </a:extLst>
          </p:cNvPr>
          <p:cNvSpPr/>
          <p:nvPr/>
        </p:nvSpPr>
        <p:spPr>
          <a:xfrm>
            <a:off x="2976903" y="2489298"/>
            <a:ext cx="1231836" cy="3967161"/>
          </a:xfrm>
          <a:prstGeom prst="rect">
            <a:avLst/>
          </a:prstGeom>
          <a:solidFill>
            <a:srgbClr val="2D2D8A">
              <a:lumMod val="75000"/>
            </a:srgbClr>
          </a:solidFill>
          <a:ln w="25400" cap="flat" cmpd="sng" algn="ctr">
            <a:solidFill>
              <a:srgbClr val="2D2D8A">
                <a:lumMod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a:ea typeface="+mn-ea"/>
              <a:cs typeface="+mn-cs"/>
            </a:endParaRPr>
          </a:p>
        </p:txBody>
      </p:sp>
      <p:sp>
        <p:nvSpPr>
          <p:cNvPr id="72" name="TextBox 2">
            <a:extLst>
              <a:ext uri="{FF2B5EF4-FFF2-40B4-BE49-F238E27FC236}">
                <a16:creationId xmlns:a16="http://schemas.microsoft.com/office/drawing/2014/main" id="{DC404EBD-9432-4A24-BDFA-4D9264544C0C}"/>
              </a:ext>
            </a:extLst>
          </p:cNvPr>
          <p:cNvSpPr txBox="1">
            <a:spLocks noChangeArrowheads="1"/>
          </p:cNvSpPr>
          <p:nvPr/>
        </p:nvSpPr>
        <p:spPr bwMode="auto">
          <a:xfrm>
            <a:off x="1625310" y="3928995"/>
            <a:ext cx="12318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GB" altLang="en-US" sz="1200" b="1">
                <a:solidFill>
                  <a:srgbClr val="FFFFFF"/>
                </a:solidFill>
                <a:latin typeface="Arial" panose="020B0604020202020204" pitchFamily="34" charset="0"/>
              </a:rPr>
              <a:t>Value of the development</a:t>
            </a:r>
          </a:p>
          <a:p>
            <a:pPr algn="ctr" defTabSz="914400" fontAlgn="base">
              <a:spcBef>
                <a:spcPct val="0"/>
              </a:spcBef>
              <a:spcAft>
                <a:spcPct val="0"/>
              </a:spcAft>
            </a:pPr>
            <a:endParaRPr lang="en-GB" altLang="en-US" sz="1200" b="1">
              <a:solidFill>
                <a:srgbClr val="FFFFFF"/>
              </a:solidFill>
              <a:latin typeface="Arial" panose="020B0604020202020204" pitchFamily="34" charset="0"/>
            </a:endParaRPr>
          </a:p>
          <a:p>
            <a:pPr algn="ctr" defTabSz="914400" fontAlgn="base">
              <a:spcBef>
                <a:spcPct val="0"/>
              </a:spcBef>
              <a:spcAft>
                <a:spcPct val="0"/>
              </a:spcAft>
            </a:pPr>
            <a:r>
              <a:rPr lang="en-GB" altLang="en-US" sz="1200">
                <a:solidFill>
                  <a:srgbClr val="FFFFFF"/>
                </a:solidFill>
                <a:latin typeface="Arial" panose="020B0604020202020204" pitchFamily="34" charset="0"/>
              </a:rPr>
              <a:t>(Sale values)</a:t>
            </a:r>
          </a:p>
        </p:txBody>
      </p:sp>
      <p:sp>
        <p:nvSpPr>
          <p:cNvPr id="73" name="Rectangle 72">
            <a:extLst>
              <a:ext uri="{FF2B5EF4-FFF2-40B4-BE49-F238E27FC236}">
                <a16:creationId xmlns:a16="http://schemas.microsoft.com/office/drawing/2014/main" id="{C30C819A-CA8D-4961-A0E2-4E3753CA9928}"/>
              </a:ext>
            </a:extLst>
          </p:cNvPr>
          <p:cNvSpPr/>
          <p:nvPr/>
        </p:nvSpPr>
        <p:spPr>
          <a:xfrm>
            <a:off x="4654643" y="2493080"/>
            <a:ext cx="1231836" cy="663457"/>
          </a:xfrm>
          <a:prstGeom prst="rect">
            <a:avLst/>
          </a:prstGeom>
          <a:solidFill>
            <a:srgbClr val="FF6600"/>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a:ea typeface="+mn-ea"/>
              <a:cs typeface="+mn-cs"/>
            </a:endParaRPr>
          </a:p>
        </p:txBody>
      </p:sp>
      <p:sp>
        <p:nvSpPr>
          <p:cNvPr id="74" name="Rectangle 73">
            <a:extLst>
              <a:ext uri="{FF2B5EF4-FFF2-40B4-BE49-F238E27FC236}">
                <a16:creationId xmlns:a16="http://schemas.microsoft.com/office/drawing/2014/main" id="{EC804C52-6288-4FD8-83A3-B1C66C591806}"/>
              </a:ext>
            </a:extLst>
          </p:cNvPr>
          <p:cNvSpPr/>
          <p:nvPr/>
        </p:nvSpPr>
        <p:spPr bwMode="auto">
          <a:xfrm>
            <a:off x="4654643" y="3177020"/>
            <a:ext cx="1231836" cy="521363"/>
          </a:xfrm>
          <a:prstGeom prst="rect">
            <a:avLst/>
          </a:prstGeom>
          <a:solidFill>
            <a:srgbClr val="800080"/>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050" b="0" i="0" u="none" strike="noStrike" kern="0" cap="none" spc="0" normalizeH="0" baseline="0" noProof="0">
              <a:ln>
                <a:noFill/>
              </a:ln>
              <a:solidFill>
                <a:srgbClr val="FFFFFF"/>
              </a:solidFill>
              <a:effectLst/>
              <a:uLnTx/>
              <a:uFillTx/>
              <a:latin typeface="Arial"/>
              <a:ea typeface="+mn-ea"/>
              <a:cs typeface="+mn-cs"/>
            </a:endParaRPr>
          </a:p>
        </p:txBody>
      </p:sp>
      <p:sp>
        <p:nvSpPr>
          <p:cNvPr id="75" name="TextBox 14">
            <a:extLst>
              <a:ext uri="{FF2B5EF4-FFF2-40B4-BE49-F238E27FC236}">
                <a16:creationId xmlns:a16="http://schemas.microsoft.com/office/drawing/2014/main" id="{51918654-33E6-468E-9297-D05C5C631596}"/>
              </a:ext>
            </a:extLst>
          </p:cNvPr>
          <p:cNvSpPr txBox="1">
            <a:spLocks noChangeArrowheads="1"/>
          </p:cNvSpPr>
          <p:nvPr/>
        </p:nvSpPr>
        <p:spPr bwMode="auto">
          <a:xfrm>
            <a:off x="4654643" y="3240503"/>
            <a:ext cx="12318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GB" altLang="en-US" sz="1050" b="1">
                <a:solidFill>
                  <a:srgbClr val="FFFFFF"/>
                </a:solidFill>
                <a:latin typeface="Arial" panose="020B0604020202020204" pitchFamily="34" charset="0"/>
              </a:rPr>
              <a:t>Developer Profit</a:t>
            </a:r>
            <a:endParaRPr lang="en-GB" altLang="en-US" sz="1050">
              <a:solidFill>
                <a:srgbClr val="FFFFFF"/>
              </a:solidFill>
              <a:latin typeface="Arial" panose="020B0604020202020204" pitchFamily="34" charset="0"/>
            </a:endParaRPr>
          </a:p>
        </p:txBody>
      </p:sp>
      <p:sp>
        <p:nvSpPr>
          <p:cNvPr id="76" name="TextBox 75">
            <a:extLst>
              <a:ext uri="{FF2B5EF4-FFF2-40B4-BE49-F238E27FC236}">
                <a16:creationId xmlns:a16="http://schemas.microsoft.com/office/drawing/2014/main" id="{09865586-F65F-451A-91AE-95A2111D0001}"/>
              </a:ext>
            </a:extLst>
          </p:cNvPr>
          <p:cNvSpPr txBox="1">
            <a:spLocks noChangeArrowheads="1"/>
          </p:cNvSpPr>
          <p:nvPr/>
        </p:nvSpPr>
        <p:spPr bwMode="auto">
          <a:xfrm>
            <a:off x="4654643" y="2650945"/>
            <a:ext cx="1231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GB" altLang="en-US" sz="1200" b="1">
                <a:solidFill>
                  <a:srgbClr val="FFFFFF"/>
                </a:solidFill>
                <a:latin typeface="Arial" panose="020B0604020202020204" pitchFamily="34" charset="0"/>
              </a:rPr>
              <a:t>Planning Obligations</a:t>
            </a:r>
            <a:endParaRPr lang="en-GB" altLang="en-US" sz="1200">
              <a:solidFill>
                <a:srgbClr val="FFFFFF"/>
              </a:solidFill>
              <a:latin typeface="Arial" panose="020B0604020202020204" pitchFamily="34" charset="0"/>
            </a:endParaRPr>
          </a:p>
        </p:txBody>
      </p:sp>
      <p:grpSp>
        <p:nvGrpSpPr>
          <p:cNvPr id="77" name="Group 76">
            <a:extLst>
              <a:ext uri="{FF2B5EF4-FFF2-40B4-BE49-F238E27FC236}">
                <a16:creationId xmlns:a16="http://schemas.microsoft.com/office/drawing/2014/main" id="{BE71308E-EC79-4C53-8093-6C24FC2E76F3}"/>
              </a:ext>
            </a:extLst>
          </p:cNvPr>
          <p:cNvGrpSpPr>
            <a:grpSpLocks/>
          </p:cNvGrpSpPr>
          <p:nvPr/>
        </p:nvGrpSpPr>
        <p:grpSpPr bwMode="auto">
          <a:xfrm>
            <a:off x="2742533" y="2114470"/>
            <a:ext cx="5456085" cy="597347"/>
            <a:chOff x="3448050" y="2496344"/>
            <a:chExt cx="8290381" cy="909050"/>
          </a:xfrm>
        </p:grpSpPr>
        <p:cxnSp>
          <p:nvCxnSpPr>
            <p:cNvPr id="78" name="Straight Connector 77">
              <a:extLst>
                <a:ext uri="{FF2B5EF4-FFF2-40B4-BE49-F238E27FC236}">
                  <a16:creationId xmlns:a16="http://schemas.microsoft.com/office/drawing/2014/main" id="{65ADA8DF-A26E-48F1-BD69-875DDBD020AB}"/>
                </a:ext>
              </a:extLst>
            </p:cNvPr>
            <p:cNvCxnSpPr/>
            <p:nvPr/>
          </p:nvCxnSpPr>
          <p:spPr>
            <a:xfrm>
              <a:off x="3448050" y="2954268"/>
              <a:ext cx="7274242" cy="0"/>
            </a:xfrm>
            <a:prstGeom prst="line">
              <a:avLst/>
            </a:prstGeom>
            <a:noFill/>
            <a:ln w="19050" cap="flat" cmpd="sng" algn="ctr">
              <a:solidFill>
                <a:srgbClr val="000000"/>
              </a:solidFill>
              <a:prstDash val="sysDot"/>
            </a:ln>
            <a:effectLst/>
          </p:spPr>
        </p:cxnSp>
        <p:sp>
          <p:nvSpPr>
            <p:cNvPr id="79" name="TextBox 5">
              <a:extLst>
                <a:ext uri="{FF2B5EF4-FFF2-40B4-BE49-F238E27FC236}">
                  <a16:creationId xmlns:a16="http://schemas.microsoft.com/office/drawing/2014/main" id="{B2668BCB-34B3-43D9-9380-C6B5E2CBF9A0}"/>
                </a:ext>
              </a:extLst>
            </p:cNvPr>
            <p:cNvSpPr txBox="1">
              <a:spLocks noChangeArrowheads="1"/>
            </p:cNvSpPr>
            <p:nvPr/>
          </p:nvSpPr>
          <p:spPr bwMode="auto">
            <a:xfrm>
              <a:off x="9281120" y="2496344"/>
              <a:ext cx="2457311" cy="384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a:ln>
                    <a:noFill/>
                  </a:ln>
                  <a:solidFill>
                    <a:srgbClr val="000000"/>
                  </a:solidFill>
                  <a:effectLst/>
                  <a:uLnTx/>
                  <a:uFillTx/>
                  <a:latin typeface="Arial" panose="020B0604020202020204" pitchFamily="34" charset="0"/>
                </a:rPr>
                <a:t>Development </a:t>
              </a:r>
              <a:r>
                <a:rPr kumimoji="0" lang="en-GB" altLang="en-US" sz="1200" b="1" i="0" u="none" strike="noStrike" kern="0" cap="none" spc="0" normalizeH="0" baseline="0" noProof="0">
                  <a:ln>
                    <a:noFill/>
                  </a:ln>
                  <a:solidFill>
                    <a:srgbClr val="FF0000"/>
                  </a:solidFill>
                  <a:effectLst/>
                  <a:uLnTx/>
                  <a:uFillTx/>
                  <a:latin typeface="Arial" panose="020B0604020202020204" pitchFamily="34" charset="0"/>
                </a:rPr>
                <a:t>Unviable</a:t>
              </a:r>
            </a:p>
          </p:txBody>
        </p:sp>
        <p:sp>
          <p:nvSpPr>
            <p:cNvPr id="80" name="TextBox 19">
              <a:extLst>
                <a:ext uri="{FF2B5EF4-FFF2-40B4-BE49-F238E27FC236}">
                  <a16:creationId xmlns:a16="http://schemas.microsoft.com/office/drawing/2014/main" id="{1B168C3F-1142-451C-BBC2-845F7B19DF55}"/>
                </a:ext>
              </a:extLst>
            </p:cNvPr>
            <p:cNvSpPr txBox="1">
              <a:spLocks noChangeArrowheads="1"/>
            </p:cNvSpPr>
            <p:nvPr/>
          </p:nvSpPr>
          <p:spPr bwMode="auto">
            <a:xfrm>
              <a:off x="9291735" y="3020598"/>
              <a:ext cx="2197173" cy="3847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altLang="en-US" sz="1200" b="0" i="0" u="none" strike="noStrike" kern="0" cap="none" spc="0" normalizeH="0" baseline="0" noProof="0">
                  <a:ln>
                    <a:noFill/>
                  </a:ln>
                  <a:solidFill>
                    <a:srgbClr val="000000"/>
                  </a:solidFill>
                  <a:effectLst/>
                  <a:uLnTx/>
                  <a:uFillTx/>
                  <a:latin typeface="Arial" panose="020B0604020202020204" pitchFamily="34" charset="0"/>
                </a:rPr>
                <a:t>Development </a:t>
              </a:r>
              <a:r>
                <a:rPr kumimoji="0" lang="en-GB" altLang="en-US" sz="1200" b="1" i="0" u="none" strike="noStrike" kern="0" cap="none" spc="0" normalizeH="0" baseline="0" noProof="0">
                  <a:ln>
                    <a:noFill/>
                  </a:ln>
                  <a:solidFill>
                    <a:srgbClr val="008000"/>
                  </a:solidFill>
                  <a:effectLst/>
                  <a:uLnTx/>
                  <a:uFillTx/>
                  <a:latin typeface="Arial" panose="020B0604020202020204" pitchFamily="34" charset="0"/>
                </a:rPr>
                <a:t>Viable</a:t>
              </a:r>
            </a:p>
          </p:txBody>
        </p:sp>
      </p:grpSp>
      <p:sp>
        <p:nvSpPr>
          <p:cNvPr id="81" name="Rectangle 80">
            <a:extLst>
              <a:ext uri="{FF2B5EF4-FFF2-40B4-BE49-F238E27FC236}">
                <a16:creationId xmlns:a16="http://schemas.microsoft.com/office/drawing/2014/main" id="{F7617BB4-2C44-4017-9772-04AE2EA00987}"/>
              </a:ext>
            </a:extLst>
          </p:cNvPr>
          <p:cNvSpPr/>
          <p:nvPr/>
        </p:nvSpPr>
        <p:spPr>
          <a:xfrm>
            <a:off x="2742533" y="5416426"/>
            <a:ext cx="1801261" cy="1441574"/>
          </a:xfrm>
          <a:prstGeom prst="rect">
            <a:avLst/>
          </a:prstGeom>
          <a:solidFill>
            <a:schemeClr val="bg1"/>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a:ea typeface="+mn-ea"/>
              <a:cs typeface="+mn-cs"/>
            </a:endParaRPr>
          </a:p>
        </p:txBody>
      </p:sp>
      <p:sp>
        <p:nvSpPr>
          <p:cNvPr id="82" name="Rounded Rectangle 30">
            <a:extLst>
              <a:ext uri="{FF2B5EF4-FFF2-40B4-BE49-F238E27FC236}">
                <a16:creationId xmlns:a16="http://schemas.microsoft.com/office/drawing/2014/main" id="{8856CA8E-712A-4E4A-BA5A-FE9ED610D581}"/>
              </a:ext>
            </a:extLst>
          </p:cNvPr>
          <p:cNvSpPr/>
          <p:nvPr/>
        </p:nvSpPr>
        <p:spPr>
          <a:xfrm>
            <a:off x="458787" y="2053033"/>
            <a:ext cx="1326915" cy="591366"/>
          </a:xfrm>
          <a:prstGeom prst="roundRect">
            <a:avLst>
              <a:gd name="adj" fmla="val 6508"/>
            </a:avLst>
          </a:prstGeom>
          <a:solidFill>
            <a:srgbClr val="CC0066"/>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a:ea typeface="+mn-ea"/>
                <a:cs typeface="+mn-cs"/>
              </a:rPr>
              <a:t>Negotiation</a:t>
            </a:r>
          </a:p>
        </p:txBody>
      </p:sp>
      <p:sp>
        <p:nvSpPr>
          <p:cNvPr id="83" name="Rounded Rectangle 33">
            <a:extLst>
              <a:ext uri="{FF2B5EF4-FFF2-40B4-BE49-F238E27FC236}">
                <a16:creationId xmlns:a16="http://schemas.microsoft.com/office/drawing/2014/main" id="{972A3848-FE0A-401C-9C6D-DC463E0DC5AD}"/>
              </a:ext>
            </a:extLst>
          </p:cNvPr>
          <p:cNvSpPr/>
          <p:nvPr/>
        </p:nvSpPr>
        <p:spPr>
          <a:xfrm>
            <a:off x="458787" y="2763273"/>
            <a:ext cx="1326915" cy="593455"/>
          </a:xfrm>
          <a:prstGeom prst="roundRect">
            <a:avLst>
              <a:gd name="adj" fmla="val 6508"/>
            </a:avLst>
          </a:prstGeom>
          <a:solidFill>
            <a:srgbClr val="CC0066"/>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a:ea typeface="+mn-ea"/>
                <a:cs typeface="+mn-cs"/>
              </a:rPr>
              <a:t>Future uplift in sales values</a:t>
            </a:r>
          </a:p>
        </p:txBody>
      </p:sp>
      <p:sp>
        <p:nvSpPr>
          <p:cNvPr id="84" name="TextBox 83">
            <a:extLst>
              <a:ext uri="{FF2B5EF4-FFF2-40B4-BE49-F238E27FC236}">
                <a16:creationId xmlns:a16="http://schemas.microsoft.com/office/drawing/2014/main" id="{36DB5D7B-3073-4E39-858F-9820E5C6362F}"/>
              </a:ext>
            </a:extLst>
          </p:cNvPr>
          <p:cNvSpPr txBox="1">
            <a:spLocks noChangeArrowheads="1"/>
          </p:cNvSpPr>
          <p:nvPr/>
        </p:nvSpPr>
        <p:spPr bwMode="auto">
          <a:xfrm>
            <a:off x="4654643" y="3212911"/>
            <a:ext cx="123183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GB" altLang="en-US" sz="800" b="1">
                <a:solidFill>
                  <a:srgbClr val="FFFFFF"/>
                </a:solidFill>
                <a:latin typeface="Arial" panose="020B0604020202020204" pitchFamily="34" charset="0"/>
              </a:rPr>
              <a:t>Planning Obligations</a:t>
            </a:r>
            <a:endParaRPr lang="en-GB" altLang="en-US" sz="800">
              <a:solidFill>
                <a:srgbClr val="FFFFFF"/>
              </a:solidFill>
              <a:latin typeface="Arial" panose="020B0604020202020204" pitchFamily="34" charset="0"/>
            </a:endParaRPr>
          </a:p>
        </p:txBody>
      </p:sp>
      <p:grpSp>
        <p:nvGrpSpPr>
          <p:cNvPr id="85" name="Group 11">
            <a:extLst>
              <a:ext uri="{FF2B5EF4-FFF2-40B4-BE49-F238E27FC236}">
                <a16:creationId xmlns:a16="http://schemas.microsoft.com/office/drawing/2014/main" id="{39A3932E-9D59-48F9-B398-8BB2CE94821D}"/>
              </a:ext>
            </a:extLst>
          </p:cNvPr>
          <p:cNvGrpSpPr>
            <a:grpSpLocks/>
          </p:cNvGrpSpPr>
          <p:nvPr/>
        </p:nvGrpSpPr>
        <p:grpSpPr bwMode="auto">
          <a:xfrm>
            <a:off x="4640015" y="3718866"/>
            <a:ext cx="1246463" cy="1516025"/>
            <a:chOff x="5299348" y="4820799"/>
            <a:chExt cx="1893540" cy="2304256"/>
          </a:xfrm>
        </p:grpSpPr>
        <p:sp>
          <p:nvSpPr>
            <p:cNvPr id="86" name="Rectangle 85">
              <a:extLst>
                <a:ext uri="{FF2B5EF4-FFF2-40B4-BE49-F238E27FC236}">
                  <a16:creationId xmlns:a16="http://schemas.microsoft.com/office/drawing/2014/main" id="{8C9D674D-4E5B-4089-AE53-EA7AF800AEB5}"/>
                </a:ext>
              </a:extLst>
            </p:cNvPr>
            <p:cNvSpPr/>
            <p:nvPr/>
          </p:nvSpPr>
          <p:spPr>
            <a:xfrm>
              <a:off x="5319981" y="4820799"/>
              <a:ext cx="1872907" cy="2304256"/>
            </a:xfrm>
            <a:prstGeom prst="rect">
              <a:avLst/>
            </a:prstGeom>
            <a:solidFill>
              <a:srgbClr val="008000"/>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a:ea typeface="+mn-ea"/>
                <a:cs typeface="+mn-cs"/>
              </a:endParaRPr>
            </a:p>
          </p:txBody>
        </p:sp>
        <p:sp>
          <p:nvSpPr>
            <p:cNvPr id="87" name="TextBox 13">
              <a:extLst>
                <a:ext uri="{FF2B5EF4-FFF2-40B4-BE49-F238E27FC236}">
                  <a16:creationId xmlns:a16="http://schemas.microsoft.com/office/drawing/2014/main" id="{794A6FC0-EA56-4537-989F-F4FCA2CAAEBF}"/>
                </a:ext>
              </a:extLst>
            </p:cNvPr>
            <p:cNvSpPr txBox="1">
              <a:spLocks noChangeArrowheads="1"/>
            </p:cNvSpPr>
            <p:nvPr/>
          </p:nvSpPr>
          <p:spPr bwMode="auto">
            <a:xfrm>
              <a:off x="5299348" y="5500229"/>
              <a:ext cx="1872208" cy="38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altLang="en-US" sz="1200" b="1" i="0" u="none" strike="noStrike" kern="0" cap="none" spc="0" normalizeH="0" baseline="0" noProof="0">
                  <a:ln>
                    <a:noFill/>
                  </a:ln>
                  <a:solidFill>
                    <a:srgbClr val="FFFFFF"/>
                  </a:solidFill>
                  <a:effectLst/>
                  <a:uLnTx/>
                  <a:uFillTx/>
                  <a:latin typeface="Arial" panose="020B0604020202020204" pitchFamily="34" charset="0"/>
                </a:rPr>
                <a:t>Build Costs</a:t>
              </a:r>
              <a:endParaRPr kumimoji="0" lang="en-GB" altLang="en-US" sz="1200" b="0" i="0" u="none" strike="noStrike" kern="0" cap="none" spc="0" normalizeH="0" baseline="0" noProof="0">
                <a:ln>
                  <a:noFill/>
                </a:ln>
                <a:solidFill>
                  <a:srgbClr val="FFFFFF"/>
                </a:solidFill>
                <a:effectLst/>
                <a:uLnTx/>
                <a:uFillTx/>
                <a:latin typeface="Arial" panose="020B0604020202020204" pitchFamily="34" charset="0"/>
              </a:endParaRPr>
            </a:p>
          </p:txBody>
        </p:sp>
      </p:grpSp>
      <p:sp>
        <p:nvSpPr>
          <p:cNvPr id="88" name="Rectangle 87">
            <a:extLst>
              <a:ext uri="{FF2B5EF4-FFF2-40B4-BE49-F238E27FC236}">
                <a16:creationId xmlns:a16="http://schemas.microsoft.com/office/drawing/2014/main" id="{71745116-3E85-49D9-810C-908421879C79}"/>
              </a:ext>
            </a:extLst>
          </p:cNvPr>
          <p:cNvSpPr/>
          <p:nvPr/>
        </p:nvSpPr>
        <p:spPr>
          <a:xfrm>
            <a:off x="4654643" y="4660513"/>
            <a:ext cx="1231836" cy="758535"/>
          </a:xfrm>
          <a:prstGeom prst="rect">
            <a:avLst/>
          </a:prstGeom>
          <a:solidFill>
            <a:srgbClr val="800000"/>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200" b="1" i="0" u="none" strike="noStrike" kern="0" cap="none" spc="0" normalizeH="0" baseline="0" noProof="0" dirty="0">
                <a:ln>
                  <a:noFill/>
                </a:ln>
                <a:solidFill>
                  <a:srgbClr val="FFFFFF"/>
                </a:solidFill>
                <a:effectLst/>
                <a:uLnTx/>
                <a:uFillTx/>
                <a:latin typeface="Arial"/>
                <a:ea typeface="+mn-ea"/>
                <a:cs typeface="+mn-cs"/>
              </a:rPr>
              <a:t>Land</a:t>
            </a:r>
          </a:p>
        </p:txBody>
      </p:sp>
      <p:sp>
        <p:nvSpPr>
          <p:cNvPr id="90" name="TextBox 14">
            <a:extLst>
              <a:ext uri="{FF2B5EF4-FFF2-40B4-BE49-F238E27FC236}">
                <a16:creationId xmlns:a16="http://schemas.microsoft.com/office/drawing/2014/main" id="{18D4C977-EEC8-469F-ADA8-8F6E93FFD95C}"/>
              </a:ext>
            </a:extLst>
          </p:cNvPr>
          <p:cNvSpPr txBox="1">
            <a:spLocks noChangeArrowheads="1"/>
          </p:cNvSpPr>
          <p:nvPr/>
        </p:nvSpPr>
        <p:spPr bwMode="auto">
          <a:xfrm>
            <a:off x="4654642" y="3507587"/>
            <a:ext cx="123183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GB" altLang="en-US" sz="800" b="1" dirty="0">
                <a:solidFill>
                  <a:srgbClr val="FFFFFF"/>
                </a:solidFill>
                <a:latin typeface="Arial" panose="020B0604020202020204" pitchFamily="34" charset="0"/>
              </a:rPr>
              <a:t>Developer Profit</a:t>
            </a:r>
            <a:endParaRPr lang="en-GB" altLang="en-US" sz="800" dirty="0">
              <a:solidFill>
                <a:srgbClr val="FFFFFF"/>
              </a:solidFill>
              <a:latin typeface="Arial" panose="020B0604020202020204" pitchFamily="34" charset="0"/>
            </a:endParaRPr>
          </a:p>
        </p:txBody>
      </p:sp>
      <p:sp>
        <p:nvSpPr>
          <p:cNvPr id="91" name="Rounded Rectangle 36">
            <a:extLst>
              <a:ext uri="{FF2B5EF4-FFF2-40B4-BE49-F238E27FC236}">
                <a16:creationId xmlns:a16="http://schemas.microsoft.com/office/drawing/2014/main" id="{2B497E50-8769-4E59-B735-63BB4B19E146}"/>
              </a:ext>
            </a:extLst>
          </p:cNvPr>
          <p:cNvSpPr/>
          <p:nvPr/>
        </p:nvSpPr>
        <p:spPr>
          <a:xfrm>
            <a:off x="457200" y="3484073"/>
            <a:ext cx="1326915" cy="592411"/>
          </a:xfrm>
          <a:prstGeom prst="roundRect">
            <a:avLst>
              <a:gd name="adj" fmla="val 6508"/>
            </a:avLst>
          </a:prstGeom>
          <a:solidFill>
            <a:srgbClr val="CC0066"/>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100" b="0" i="0" u="none" strike="noStrike" kern="0" cap="none" spc="0" normalizeH="0" baseline="0" noProof="0" dirty="0">
                <a:ln>
                  <a:noFill/>
                </a:ln>
                <a:solidFill>
                  <a:srgbClr val="FFFFFF"/>
                </a:solidFill>
                <a:effectLst/>
                <a:uLnTx/>
                <a:uFillTx/>
                <a:latin typeface="Arial"/>
                <a:ea typeface="+mn-ea"/>
                <a:cs typeface="+mn-cs"/>
              </a:rPr>
              <a:t>The Review</a:t>
            </a:r>
          </a:p>
        </p:txBody>
      </p:sp>
      <p:sp>
        <p:nvSpPr>
          <p:cNvPr id="92" name="Right Arrow 5">
            <a:extLst>
              <a:ext uri="{FF2B5EF4-FFF2-40B4-BE49-F238E27FC236}">
                <a16:creationId xmlns:a16="http://schemas.microsoft.com/office/drawing/2014/main" id="{8E5E1185-E0AC-4D62-82E5-29645330AAF8}"/>
              </a:ext>
            </a:extLst>
          </p:cNvPr>
          <p:cNvSpPr/>
          <p:nvPr/>
        </p:nvSpPr>
        <p:spPr>
          <a:xfrm rot="2696504">
            <a:off x="5924936" y="3101406"/>
            <a:ext cx="1326915" cy="335386"/>
          </a:xfrm>
          <a:prstGeom prst="rightArrow">
            <a:avLst/>
          </a:prstGeom>
          <a:solidFill>
            <a:srgbClr val="FFFF00"/>
          </a:solidFill>
          <a:ln w="25400" cap="flat" cmpd="sng" algn="ctr">
            <a:solidFill>
              <a:srgbClr val="FFC000"/>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FFFFFF"/>
              </a:solidFill>
              <a:effectLst/>
              <a:uLnTx/>
              <a:uFillTx/>
              <a:latin typeface="Arial"/>
              <a:ea typeface="+mn-ea"/>
              <a:cs typeface="+mn-cs"/>
            </a:endParaRPr>
          </a:p>
        </p:txBody>
      </p:sp>
      <p:graphicFrame>
        <p:nvGraphicFramePr>
          <p:cNvPr id="93" name="Table 92">
            <a:extLst>
              <a:ext uri="{FF2B5EF4-FFF2-40B4-BE49-F238E27FC236}">
                <a16:creationId xmlns:a16="http://schemas.microsoft.com/office/drawing/2014/main" id="{C3C833C5-333E-431D-B5B7-881E78D68218}"/>
              </a:ext>
            </a:extLst>
          </p:cNvPr>
          <p:cNvGraphicFramePr>
            <a:graphicFrameLocks noGrp="1"/>
          </p:cNvGraphicFramePr>
          <p:nvPr>
            <p:extLst>
              <p:ext uri="{D42A27DB-BD31-4B8C-83A1-F6EECF244321}">
                <p14:modId xmlns:p14="http://schemas.microsoft.com/office/powerpoint/2010/main" val="2577433210"/>
              </p:ext>
            </p:extLst>
          </p:nvPr>
        </p:nvGraphicFramePr>
        <p:xfrm>
          <a:off x="6269971" y="3924257"/>
          <a:ext cx="2240082" cy="1143281"/>
        </p:xfrm>
        <a:graphic>
          <a:graphicData uri="http://schemas.openxmlformats.org/drawingml/2006/table">
            <a:tbl>
              <a:tblPr firstRow="1" bandRow="1"/>
              <a:tblGrid>
                <a:gridCol w="1120041">
                  <a:extLst>
                    <a:ext uri="{9D8B030D-6E8A-4147-A177-3AD203B41FA5}">
                      <a16:colId xmlns:a16="http://schemas.microsoft.com/office/drawing/2014/main" val="20000"/>
                    </a:ext>
                  </a:extLst>
                </a:gridCol>
                <a:gridCol w="1120041">
                  <a:extLst>
                    <a:ext uri="{9D8B030D-6E8A-4147-A177-3AD203B41FA5}">
                      <a16:colId xmlns:a16="http://schemas.microsoft.com/office/drawing/2014/main" val="20001"/>
                    </a:ext>
                  </a:extLst>
                </a:gridCol>
              </a:tblGrid>
              <a:tr h="394081">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GB" sz="1000" dirty="0"/>
                        <a:t>Planning Obligations</a:t>
                      </a:r>
                    </a:p>
                  </a:txBody>
                  <a:tcPr marL="60190" marR="60190" marT="30102" marB="3010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FF6600"/>
                    </a:solidFill>
                  </a:tcPr>
                </a:tc>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r>
                        <a:rPr lang="en-GB" sz="1000" dirty="0"/>
                        <a:t>Developer Profit</a:t>
                      </a:r>
                    </a:p>
                  </a:txBody>
                  <a:tcPr marL="60190" marR="60190" marT="30102" marB="30102"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00080"/>
                    </a:solidFill>
                  </a:tcPr>
                </a:tc>
                <a:extLst>
                  <a:ext uri="{0D108BD9-81ED-4DB2-BD59-A6C34878D82A}">
                    <a16:rowId xmlns:a16="http://schemas.microsoft.com/office/drawing/2014/main" val="10000"/>
                  </a:ext>
                </a:extLst>
              </a:tr>
              <a:tr h="24415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000" b="1" dirty="0">
                          <a:solidFill>
                            <a:schemeClr val="bg2">
                              <a:lumMod val="10000"/>
                            </a:schemeClr>
                          </a:solidFill>
                        </a:rPr>
                        <a:t>50%</a:t>
                      </a:r>
                    </a:p>
                  </a:txBody>
                  <a:tcPr marL="60190" marR="60190" marT="30102" marB="3010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C8A3"/>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000" b="1" dirty="0">
                          <a:solidFill>
                            <a:schemeClr val="bg2">
                              <a:lumMod val="10000"/>
                            </a:schemeClr>
                          </a:solidFill>
                        </a:rPr>
                        <a:t>50%</a:t>
                      </a:r>
                    </a:p>
                  </a:txBody>
                  <a:tcPr marL="60190" marR="60190" marT="30102" marB="30102"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97FF"/>
                    </a:solidFill>
                  </a:tcPr>
                </a:tc>
                <a:extLst>
                  <a:ext uri="{0D108BD9-81ED-4DB2-BD59-A6C34878D82A}">
                    <a16:rowId xmlns:a16="http://schemas.microsoft.com/office/drawing/2014/main" val="10001"/>
                  </a:ext>
                </a:extLst>
              </a:tr>
              <a:tr h="24415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050" b="1" dirty="0">
                          <a:solidFill>
                            <a:schemeClr val="bg2">
                              <a:lumMod val="10000"/>
                            </a:schemeClr>
                          </a:solidFill>
                        </a:rPr>
                        <a:t>60%</a:t>
                      </a:r>
                    </a:p>
                  </a:txBody>
                  <a:tcPr marL="60190" marR="60190" marT="30102" marB="3010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8A3"/>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050" b="1" dirty="0">
                          <a:solidFill>
                            <a:schemeClr val="bg2">
                              <a:lumMod val="10000"/>
                            </a:schemeClr>
                          </a:solidFill>
                        </a:rPr>
                        <a:t>40%</a:t>
                      </a:r>
                    </a:p>
                  </a:txBody>
                  <a:tcPr marL="60190" marR="60190" marT="30102" marB="3010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7FF"/>
                    </a:solidFill>
                  </a:tcPr>
                </a:tc>
                <a:extLst>
                  <a:ext uri="{0D108BD9-81ED-4DB2-BD59-A6C34878D82A}">
                    <a16:rowId xmlns:a16="http://schemas.microsoft.com/office/drawing/2014/main" val="10002"/>
                  </a:ext>
                </a:extLst>
              </a:tr>
              <a:tr h="260882">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100" b="1" dirty="0">
                          <a:solidFill>
                            <a:schemeClr val="bg2">
                              <a:lumMod val="10000"/>
                            </a:schemeClr>
                          </a:solidFill>
                        </a:rPr>
                        <a:t>80%</a:t>
                      </a:r>
                    </a:p>
                  </a:txBody>
                  <a:tcPr marL="60190" marR="60190" marT="30102" marB="3010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C8A3"/>
                    </a:solidFill>
                  </a:tcPr>
                </a:tc>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algn="ctr"/>
                      <a:r>
                        <a:rPr lang="en-GB" sz="1100" b="1" dirty="0">
                          <a:solidFill>
                            <a:schemeClr val="bg2">
                              <a:lumMod val="10000"/>
                            </a:schemeClr>
                          </a:solidFill>
                        </a:rPr>
                        <a:t>20%</a:t>
                      </a:r>
                    </a:p>
                  </a:txBody>
                  <a:tcPr marL="60190" marR="60190" marT="30102" marB="30102"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97FF"/>
                    </a:solidFill>
                  </a:tcPr>
                </a:tc>
                <a:extLst>
                  <a:ext uri="{0D108BD9-81ED-4DB2-BD59-A6C34878D82A}">
                    <a16:rowId xmlns:a16="http://schemas.microsoft.com/office/drawing/2014/main" val="10003"/>
                  </a:ext>
                </a:extLst>
              </a:tr>
            </a:tbl>
          </a:graphicData>
        </a:graphic>
      </p:graphicFrame>
      <p:sp>
        <p:nvSpPr>
          <p:cNvPr id="94" name="Rectangle 93">
            <a:extLst>
              <a:ext uri="{FF2B5EF4-FFF2-40B4-BE49-F238E27FC236}">
                <a16:creationId xmlns:a16="http://schemas.microsoft.com/office/drawing/2014/main" id="{F3D13DE5-707A-45D3-8E54-220DDC9DDA8D}"/>
              </a:ext>
            </a:extLst>
          </p:cNvPr>
          <p:cNvSpPr/>
          <p:nvPr/>
        </p:nvSpPr>
        <p:spPr>
          <a:xfrm>
            <a:off x="762000" y="6000750"/>
            <a:ext cx="7572375" cy="765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95" name="Group 94">
            <a:extLst>
              <a:ext uri="{FF2B5EF4-FFF2-40B4-BE49-F238E27FC236}">
                <a16:creationId xmlns:a16="http://schemas.microsoft.com/office/drawing/2014/main" id="{BBD2578A-F7DB-43CE-8F0C-FA0A5B52EB66}"/>
              </a:ext>
            </a:extLst>
          </p:cNvPr>
          <p:cNvGrpSpPr/>
          <p:nvPr/>
        </p:nvGrpSpPr>
        <p:grpSpPr>
          <a:xfrm>
            <a:off x="766833" y="6119327"/>
            <a:ext cx="6885408" cy="635836"/>
            <a:chOff x="276382" y="5071924"/>
            <a:chExt cx="6885408" cy="635836"/>
          </a:xfrm>
        </p:grpSpPr>
        <p:pic>
          <p:nvPicPr>
            <p:cNvPr id="96" name="Picture 95">
              <a:extLst>
                <a:ext uri="{FF2B5EF4-FFF2-40B4-BE49-F238E27FC236}">
                  <a16:creationId xmlns:a16="http://schemas.microsoft.com/office/drawing/2014/main" id="{7906AA49-AD10-4051-9365-89E270651445}"/>
                </a:ext>
              </a:extLst>
            </p:cNvPr>
            <p:cNvPicPr>
              <a:picLocks noChangeAspect="1"/>
            </p:cNvPicPr>
            <p:nvPr userDrawn="1"/>
          </p:nvPicPr>
          <p:blipFill rotWithShape="1">
            <a:blip r:embed="rId2"/>
            <a:srcRect r="20524"/>
            <a:stretch/>
          </p:blipFill>
          <p:spPr>
            <a:xfrm>
              <a:off x="276382" y="5094683"/>
              <a:ext cx="5110266" cy="590318"/>
            </a:xfrm>
            <a:prstGeom prst="rect">
              <a:avLst/>
            </a:prstGeom>
          </p:spPr>
        </p:pic>
        <p:pic>
          <p:nvPicPr>
            <p:cNvPr id="97" name="Picture 96">
              <a:extLst>
                <a:ext uri="{FF2B5EF4-FFF2-40B4-BE49-F238E27FC236}">
                  <a16:creationId xmlns:a16="http://schemas.microsoft.com/office/drawing/2014/main" id="{105D59FA-4A24-408B-AD5C-4A2839D16E59}"/>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86648" y="5071924"/>
              <a:ext cx="1775142" cy="635836"/>
            </a:xfrm>
            <a:prstGeom prst="rect">
              <a:avLst/>
            </a:prstGeom>
            <a:noFill/>
          </p:spPr>
        </p:pic>
      </p:grpSp>
      <p:sp>
        <p:nvSpPr>
          <p:cNvPr id="98" name="TextBox 2">
            <a:extLst>
              <a:ext uri="{FF2B5EF4-FFF2-40B4-BE49-F238E27FC236}">
                <a16:creationId xmlns:a16="http://schemas.microsoft.com/office/drawing/2014/main" id="{F46A0C82-FDB5-49A3-B63A-5AC4ED076AE3}"/>
              </a:ext>
            </a:extLst>
          </p:cNvPr>
          <p:cNvSpPr txBox="1">
            <a:spLocks noChangeArrowheads="1"/>
          </p:cNvSpPr>
          <p:nvPr/>
        </p:nvSpPr>
        <p:spPr bwMode="auto">
          <a:xfrm>
            <a:off x="2998711" y="3546027"/>
            <a:ext cx="12170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GB" altLang="en-US" sz="1000" b="1" dirty="0">
                <a:solidFill>
                  <a:srgbClr val="FFFFFF"/>
                </a:solidFill>
                <a:latin typeface="Arial" panose="020B0604020202020204" pitchFamily="34" charset="0"/>
              </a:rPr>
              <a:t>Value of the development</a:t>
            </a:r>
          </a:p>
          <a:p>
            <a:pPr algn="ctr" defTabSz="914400" fontAlgn="base">
              <a:spcBef>
                <a:spcPct val="0"/>
              </a:spcBef>
              <a:spcAft>
                <a:spcPct val="0"/>
              </a:spcAft>
            </a:pPr>
            <a:endParaRPr lang="en-GB" altLang="en-US" sz="1000" b="1" dirty="0">
              <a:solidFill>
                <a:srgbClr val="FFFFFF"/>
              </a:solidFill>
              <a:latin typeface="Arial" panose="020B0604020202020204" pitchFamily="34" charset="0"/>
            </a:endParaRPr>
          </a:p>
          <a:p>
            <a:pPr algn="ctr" defTabSz="914400" fontAlgn="base">
              <a:spcBef>
                <a:spcPct val="0"/>
              </a:spcBef>
              <a:spcAft>
                <a:spcPct val="0"/>
              </a:spcAft>
            </a:pPr>
            <a:r>
              <a:rPr lang="en-GB" altLang="en-US" sz="1000" dirty="0">
                <a:solidFill>
                  <a:srgbClr val="FFFFFF"/>
                </a:solidFill>
                <a:latin typeface="Arial" panose="020B0604020202020204" pitchFamily="34" charset="0"/>
              </a:rPr>
              <a:t>(Sale values)</a:t>
            </a:r>
          </a:p>
        </p:txBody>
      </p:sp>
    </p:spTree>
    <p:extLst>
      <p:ext uri="{BB962C8B-B14F-4D97-AF65-F5344CB8AC3E}">
        <p14:creationId xmlns:p14="http://schemas.microsoft.com/office/powerpoint/2010/main" val="377240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6" dur="1000" autoRev="1" fill="remove"/>
                                        <p:tgtEl>
                                          <p:spTgt spid="82"/>
                                        </p:tgtEl>
                                        <p:attrNameLst>
                                          <p:attrName>style.color</p:attrName>
                                        </p:attrNameLst>
                                      </p:cBhvr>
                                      <p:to>
                                        <a:schemeClr val="bg1"/>
                                      </p:to>
                                    </p:animClr>
                                    <p:animClr clrSpc="rgb" dir="cw">
                                      <p:cBhvr>
                                        <p:cTn id="7" dur="1000" autoRev="1" fill="remove"/>
                                        <p:tgtEl>
                                          <p:spTgt spid="82"/>
                                        </p:tgtEl>
                                        <p:attrNameLst>
                                          <p:attrName>fillcolor</p:attrName>
                                        </p:attrNameLst>
                                      </p:cBhvr>
                                      <p:to>
                                        <a:schemeClr val="bg1"/>
                                      </p:to>
                                    </p:animClr>
                                    <p:set>
                                      <p:cBhvr>
                                        <p:cTn id="8" dur="1000" autoRev="1" fill="remove"/>
                                        <p:tgtEl>
                                          <p:spTgt spid="82"/>
                                        </p:tgtEl>
                                        <p:attrNameLst>
                                          <p:attrName>fill.type</p:attrName>
                                        </p:attrNameLst>
                                      </p:cBhvr>
                                      <p:to>
                                        <p:strVal val="solid"/>
                                      </p:to>
                                    </p:set>
                                    <p:set>
                                      <p:cBhvr>
                                        <p:cTn id="9" dur="1000" autoRev="1" fill="remove"/>
                                        <p:tgtEl>
                                          <p:spTgt spid="82"/>
                                        </p:tgtEl>
                                        <p:attrNameLst>
                                          <p:attrName>fill.on</p:attrName>
                                        </p:attrNameLst>
                                      </p:cBhvr>
                                      <p:to>
                                        <p:strVal val="true"/>
                                      </p:to>
                                    </p:set>
                                  </p:childTnLst>
                                </p:cTn>
                              </p:par>
                              <p:par>
                                <p:cTn id="10" presetID="42" presetClass="path" presetSubtype="0" accel="50000" decel="50000" fill="hold" grpId="1" nodeType="withEffect">
                                  <p:stCondLst>
                                    <p:cond delay="0"/>
                                  </p:stCondLst>
                                  <p:childTnLst>
                                    <p:animMotion origin="layout" path="M -1.94444E-6 -3.33333E-6 L -1.94444E-6 0.10394 " pathEditMode="relative" rAng="0" ptsTypes="AA">
                                      <p:cBhvr>
                                        <p:cTn id="11" dur="2000" fill="hold"/>
                                        <p:tgtEl>
                                          <p:spTgt spid="71"/>
                                        </p:tgtEl>
                                        <p:attrNameLst>
                                          <p:attrName>ppt_x</p:attrName>
                                          <p:attrName>ppt_y</p:attrName>
                                        </p:attrNameLst>
                                      </p:cBhvr>
                                      <p:rCtr x="0" y="5185"/>
                                    </p:animMotion>
                                  </p:childTnLst>
                                </p:cTn>
                              </p:par>
                              <p:par>
                                <p:cTn id="12" presetID="42" presetClass="path" presetSubtype="0" accel="50000" decel="50000" fill="hold" nodeType="withEffect">
                                  <p:stCondLst>
                                    <p:cond delay="0"/>
                                  </p:stCondLst>
                                  <p:childTnLst>
                                    <p:animMotion origin="layout" path="M -3.88889E-6 -1.85185E-6 L -3.88889E-6 0.11088 " pathEditMode="relative" rAng="0" ptsTypes="AA">
                                      <p:cBhvr>
                                        <p:cTn id="13" dur="2000" fill="hold"/>
                                        <p:tgtEl>
                                          <p:spTgt spid="77"/>
                                        </p:tgtEl>
                                        <p:attrNameLst>
                                          <p:attrName>ppt_x</p:attrName>
                                          <p:attrName>ppt_y</p:attrName>
                                        </p:attrNameLst>
                                      </p:cBhvr>
                                      <p:rCtr x="0" y="5532"/>
                                    </p:animMotion>
                                  </p:childTnLst>
                                </p:cTn>
                              </p:par>
                            </p:childTnLst>
                          </p:cTn>
                        </p:par>
                      </p:childTnLst>
                    </p:cTn>
                  </p:par>
                  <p:par>
                    <p:cTn id="14" fill="hold">
                      <p:stCondLst>
                        <p:cond delay="indefinite"/>
                      </p:stCondLst>
                      <p:childTnLst>
                        <p:par>
                          <p:cTn id="15" fill="hold">
                            <p:stCondLst>
                              <p:cond delay="0"/>
                            </p:stCondLst>
                            <p:childTnLst>
                              <p:par>
                                <p:cTn id="16" presetID="27" presetClass="emph" presetSubtype="0" repeatCount="indefinite" fill="remove" grpId="1" nodeType="clickEffect">
                                  <p:stCondLst>
                                    <p:cond delay="0"/>
                                  </p:stCondLst>
                                  <p:endCondLst>
                                    <p:cond evt="onNext" delay="0">
                                      <p:tgtEl>
                                        <p:sldTgt/>
                                      </p:tgtEl>
                                    </p:cond>
                                  </p:endCondLst>
                                  <p:childTnLst>
                                    <p:animClr clrSpc="rgb" dir="cw">
                                      <p:cBhvr override="childStyle">
                                        <p:cTn id="17" dur="1000" autoRev="1" fill="remove"/>
                                        <p:tgtEl>
                                          <p:spTgt spid="82"/>
                                        </p:tgtEl>
                                        <p:attrNameLst>
                                          <p:attrName>style.color</p:attrName>
                                        </p:attrNameLst>
                                      </p:cBhvr>
                                      <p:to>
                                        <a:schemeClr val="bg1"/>
                                      </p:to>
                                    </p:animClr>
                                    <p:animClr clrSpc="rgb" dir="cw">
                                      <p:cBhvr>
                                        <p:cTn id="18" dur="1000" autoRev="1" fill="remove"/>
                                        <p:tgtEl>
                                          <p:spTgt spid="82"/>
                                        </p:tgtEl>
                                        <p:attrNameLst>
                                          <p:attrName>fillcolor</p:attrName>
                                        </p:attrNameLst>
                                      </p:cBhvr>
                                      <p:to>
                                        <a:schemeClr val="bg1"/>
                                      </p:to>
                                    </p:animClr>
                                    <p:set>
                                      <p:cBhvr>
                                        <p:cTn id="19" dur="1000" autoRev="1" fill="remove"/>
                                        <p:tgtEl>
                                          <p:spTgt spid="82"/>
                                        </p:tgtEl>
                                        <p:attrNameLst>
                                          <p:attrName>fill.type</p:attrName>
                                        </p:attrNameLst>
                                      </p:cBhvr>
                                      <p:to>
                                        <p:strVal val="solid"/>
                                      </p:to>
                                    </p:set>
                                    <p:set>
                                      <p:cBhvr>
                                        <p:cTn id="20" dur="1000" autoRev="1" fill="remove"/>
                                        <p:tgtEl>
                                          <p:spTgt spid="82"/>
                                        </p:tgtEl>
                                        <p:attrNameLst>
                                          <p:attrName>fill.on</p:attrName>
                                        </p:attrNameLst>
                                      </p:cBhvr>
                                      <p:to>
                                        <p:strVal val="true"/>
                                      </p:to>
                                    </p:set>
                                  </p:childTnLst>
                                </p:cTn>
                              </p:par>
                              <p:par>
                                <p:cTn id="21" presetID="42" presetClass="path" presetSubtype="0" accel="50000" decel="50000" fill="hold" grpId="0" nodeType="withEffect">
                                  <p:stCondLst>
                                    <p:cond delay="0"/>
                                  </p:stCondLst>
                                  <p:childTnLst>
                                    <p:animMotion origin="layout" path="M 1.11111E-6 4.44444E-6 L 1.11111E-6 0.10532 " pathEditMode="relative" rAng="0" ptsTypes="AA">
                                      <p:cBhvr>
                                        <p:cTn id="22" dur="2000" fill="hold"/>
                                        <p:tgtEl>
                                          <p:spTgt spid="73"/>
                                        </p:tgtEl>
                                        <p:attrNameLst>
                                          <p:attrName>ppt_x</p:attrName>
                                          <p:attrName>ppt_y</p:attrName>
                                        </p:attrNameLst>
                                      </p:cBhvr>
                                      <p:rCtr x="0" y="5255"/>
                                    </p:animMotion>
                                  </p:childTnLst>
                                </p:cTn>
                              </p:par>
                              <p:par>
                                <p:cTn id="23" presetID="10" presetClass="exit" presetSubtype="0" fill="hold" grpId="0" nodeType="withEffect">
                                  <p:stCondLst>
                                    <p:cond delay="0"/>
                                  </p:stCondLst>
                                  <p:childTnLst>
                                    <p:animEffect transition="out" filter="fade">
                                      <p:cBhvr>
                                        <p:cTn id="24" dur="500"/>
                                        <p:tgtEl>
                                          <p:spTgt spid="76"/>
                                        </p:tgtEl>
                                      </p:cBhvr>
                                    </p:animEffect>
                                    <p:set>
                                      <p:cBhvr>
                                        <p:cTn id="25" dur="1" fill="hold">
                                          <p:stCondLst>
                                            <p:cond delay="499"/>
                                          </p:stCondLst>
                                        </p:cTn>
                                        <p:tgtEl>
                                          <p:spTgt spid="76"/>
                                        </p:tgtEl>
                                        <p:attrNameLst>
                                          <p:attrName>style.visibility</p:attrName>
                                        </p:attrNameLst>
                                      </p:cBhvr>
                                      <p:to>
                                        <p:strVal val="hidden"/>
                                      </p:to>
                                    </p:set>
                                  </p:childTnLst>
                                </p:cTn>
                              </p:par>
                              <p:par>
                                <p:cTn id="26" presetID="42" presetClass="path" presetSubtype="0" accel="50000" decel="50000" fill="hold" grpId="0" nodeType="withEffect">
                                  <p:stCondLst>
                                    <p:cond delay="0"/>
                                  </p:stCondLst>
                                  <p:childTnLst>
                                    <p:animMotion origin="layout" path="M 1.11111E-6 2.59259E-6 L 1.11111E-6 0.03912 " pathEditMode="relative" rAng="0" ptsTypes="AA">
                                      <p:cBhvr>
                                        <p:cTn id="27" dur="2000" fill="hold"/>
                                        <p:tgtEl>
                                          <p:spTgt spid="74"/>
                                        </p:tgtEl>
                                        <p:attrNameLst>
                                          <p:attrName>ppt_x</p:attrName>
                                          <p:attrName>ppt_y</p:attrName>
                                        </p:attrNameLst>
                                      </p:cBhvr>
                                      <p:rCtr x="0" y="1944"/>
                                    </p:animMotion>
                                  </p:childTnLst>
                                </p:cTn>
                              </p:par>
                              <p:par>
                                <p:cTn id="28" presetID="10" presetClass="exit" presetSubtype="0" fill="hold" grpId="0" nodeType="withEffect">
                                  <p:stCondLst>
                                    <p:cond delay="0"/>
                                  </p:stCondLst>
                                  <p:childTnLst>
                                    <p:animEffect transition="out" filter="fade">
                                      <p:cBhvr>
                                        <p:cTn id="29" dur="500"/>
                                        <p:tgtEl>
                                          <p:spTgt spid="75"/>
                                        </p:tgtEl>
                                      </p:cBhvr>
                                    </p:animEffect>
                                    <p:set>
                                      <p:cBhvr>
                                        <p:cTn id="30" dur="1" fill="hold">
                                          <p:stCondLst>
                                            <p:cond delay="499"/>
                                          </p:stCondLst>
                                        </p:cTn>
                                        <p:tgtEl>
                                          <p:spTgt spid="75"/>
                                        </p:tgtEl>
                                        <p:attrNameLst>
                                          <p:attrName>style.visibility</p:attrName>
                                        </p:attrNameLst>
                                      </p:cBhvr>
                                      <p:to>
                                        <p:strVal val="hidden"/>
                                      </p:to>
                                    </p:se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0"/>
                                        </p:tgtEl>
                                        <p:attrNameLst>
                                          <p:attrName>style.visibility</p:attrName>
                                        </p:attrNameLst>
                                      </p:cBhvr>
                                      <p:to>
                                        <p:strVal val="visible"/>
                                      </p:to>
                                    </p:set>
                                    <p:animEffect transition="in" filter="fade">
                                      <p:cBhvr>
                                        <p:cTn id="37" dur="500"/>
                                        <p:tgtEl>
                                          <p:spTgt spid="90"/>
                                        </p:tgtEl>
                                      </p:cBhvr>
                                    </p:animEffec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grpId="0" nodeType="clickEffect">
                                  <p:stCondLst>
                                    <p:cond delay="0"/>
                                  </p:stCondLst>
                                  <p:childTnLst>
                                    <p:animClr clrSpc="rgb" dir="cw">
                                      <p:cBhvr override="childStyle">
                                        <p:cTn id="41" dur="250" autoRev="1" fill="remove"/>
                                        <p:tgtEl>
                                          <p:spTgt spid="83"/>
                                        </p:tgtEl>
                                        <p:attrNameLst>
                                          <p:attrName>style.color</p:attrName>
                                        </p:attrNameLst>
                                      </p:cBhvr>
                                      <p:to>
                                        <a:schemeClr val="bg1"/>
                                      </p:to>
                                    </p:animClr>
                                    <p:animClr clrSpc="rgb" dir="cw">
                                      <p:cBhvr>
                                        <p:cTn id="42" dur="250" autoRev="1" fill="remove"/>
                                        <p:tgtEl>
                                          <p:spTgt spid="83"/>
                                        </p:tgtEl>
                                        <p:attrNameLst>
                                          <p:attrName>fillcolor</p:attrName>
                                        </p:attrNameLst>
                                      </p:cBhvr>
                                      <p:to>
                                        <a:schemeClr val="bg1"/>
                                      </p:to>
                                    </p:animClr>
                                    <p:set>
                                      <p:cBhvr>
                                        <p:cTn id="43" dur="250" autoRev="1" fill="remove"/>
                                        <p:tgtEl>
                                          <p:spTgt spid="83"/>
                                        </p:tgtEl>
                                        <p:attrNameLst>
                                          <p:attrName>fill.type</p:attrName>
                                        </p:attrNameLst>
                                      </p:cBhvr>
                                      <p:to>
                                        <p:strVal val="solid"/>
                                      </p:to>
                                    </p:set>
                                    <p:set>
                                      <p:cBhvr>
                                        <p:cTn id="44" dur="250" autoRev="1" fill="remove"/>
                                        <p:tgtEl>
                                          <p:spTgt spid="83"/>
                                        </p:tgtEl>
                                        <p:attrNameLst>
                                          <p:attrName>fill.on</p:attrName>
                                        </p:attrNameLst>
                                      </p:cBhvr>
                                      <p:to>
                                        <p:strVal val="true"/>
                                      </p:to>
                                    </p:set>
                                  </p:childTnLst>
                                </p:cTn>
                              </p:par>
                              <p:par>
                                <p:cTn id="45" presetID="64" presetClass="path" presetSubtype="0" accel="50000" decel="50000" fill="hold" grpId="0" nodeType="withEffect">
                                  <p:stCondLst>
                                    <p:cond delay="0"/>
                                  </p:stCondLst>
                                  <p:childTnLst>
                                    <p:animMotion origin="layout" path="M -1.94444E-6 0.10394 L -1.94444E-6 4.44444E-6 " pathEditMode="relative" rAng="0" ptsTypes="AA">
                                      <p:cBhvr>
                                        <p:cTn id="46" dur="2000" fill="hold"/>
                                        <p:tgtEl>
                                          <p:spTgt spid="71"/>
                                        </p:tgtEl>
                                        <p:attrNameLst>
                                          <p:attrName>ppt_x</p:attrName>
                                          <p:attrName>ppt_y</p:attrName>
                                        </p:attrNameLst>
                                      </p:cBhvr>
                                      <p:rCtr x="0" y="-6273"/>
                                    </p:animMotion>
                                  </p:childTnLst>
                                </p:cTn>
                              </p:par>
                              <p:par>
                                <p:cTn id="47" presetID="64" presetClass="path" presetSubtype="0" accel="50000" decel="50000" fill="hold" nodeType="withEffect">
                                  <p:stCondLst>
                                    <p:cond delay="0"/>
                                  </p:stCondLst>
                                  <p:childTnLst>
                                    <p:animMotion origin="layout" path="M -3.88889E-6 0.11088 L 2.5E-6 2.96296E-6 " pathEditMode="relative" rAng="0" ptsTypes="AA">
                                      <p:cBhvr>
                                        <p:cTn id="48" dur="2000" fill="hold"/>
                                        <p:tgtEl>
                                          <p:spTgt spid="77"/>
                                        </p:tgtEl>
                                        <p:attrNameLst>
                                          <p:attrName>ppt_x</p:attrName>
                                          <p:attrName>ppt_y</p:attrName>
                                        </p:attrNameLst>
                                      </p:cBhvr>
                                      <p:rCtr x="0" y="-5671"/>
                                    </p:animMotion>
                                  </p:childTnLst>
                                </p:cTn>
                              </p:par>
                              <p:par>
                                <p:cTn id="49" presetID="22" presetClass="entr" presetSubtype="4" fill="hold" grpId="0" nodeType="withEffect">
                                  <p:stCondLst>
                                    <p:cond delay="0"/>
                                  </p:stCondLst>
                                  <p:childTnLst>
                                    <p:set>
                                      <p:cBhvr>
                                        <p:cTn id="50" dur="1" fill="hold">
                                          <p:stCondLst>
                                            <p:cond delay="0"/>
                                          </p:stCondLst>
                                        </p:cTn>
                                        <p:tgtEl>
                                          <p:spTgt spid="70"/>
                                        </p:tgtEl>
                                        <p:attrNameLst>
                                          <p:attrName>style.visibility</p:attrName>
                                        </p:attrNameLst>
                                      </p:cBhvr>
                                      <p:to>
                                        <p:strVal val="visible"/>
                                      </p:to>
                                    </p:set>
                                    <p:animEffect transition="in" filter="wipe(down)">
                                      <p:cBhvr>
                                        <p:cTn id="51" dur="2000"/>
                                        <p:tgtEl>
                                          <p:spTgt spid="70"/>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91"/>
                                        </p:tgtEl>
                                        <p:attrNameLst>
                                          <p:attrName>style.color</p:attrName>
                                        </p:attrNameLst>
                                      </p:cBhvr>
                                      <p:to>
                                        <a:schemeClr val="bg1"/>
                                      </p:to>
                                    </p:animClr>
                                    <p:animClr clrSpc="rgb" dir="cw">
                                      <p:cBhvr>
                                        <p:cTn id="56" dur="250" autoRev="1" fill="remove"/>
                                        <p:tgtEl>
                                          <p:spTgt spid="91"/>
                                        </p:tgtEl>
                                        <p:attrNameLst>
                                          <p:attrName>fillcolor</p:attrName>
                                        </p:attrNameLst>
                                      </p:cBhvr>
                                      <p:to>
                                        <a:schemeClr val="bg1"/>
                                      </p:to>
                                    </p:animClr>
                                    <p:set>
                                      <p:cBhvr>
                                        <p:cTn id="57" dur="250" autoRev="1" fill="remove"/>
                                        <p:tgtEl>
                                          <p:spTgt spid="91"/>
                                        </p:tgtEl>
                                        <p:attrNameLst>
                                          <p:attrName>fill.type</p:attrName>
                                        </p:attrNameLst>
                                      </p:cBhvr>
                                      <p:to>
                                        <p:strVal val="solid"/>
                                      </p:to>
                                    </p:set>
                                    <p:set>
                                      <p:cBhvr>
                                        <p:cTn id="58" dur="250" autoRev="1" fill="remove"/>
                                        <p:tgtEl>
                                          <p:spTgt spid="91"/>
                                        </p:tgtEl>
                                        <p:attrNameLst>
                                          <p:attrName>fill.on</p:attrName>
                                        </p:attrNameLst>
                                      </p:cBhvr>
                                      <p:to>
                                        <p:strVal val="true"/>
                                      </p:to>
                                    </p:se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par>
                                <p:cTn id="63" presetID="10" presetClass="entr" presetSubtype="0" fill="hold" nodeType="with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1" grpId="1" animBg="1"/>
      <p:bldP spid="73" grpId="0" animBg="1"/>
      <p:bldP spid="74" grpId="0" animBg="1"/>
      <p:bldP spid="75" grpId="0"/>
      <p:bldP spid="76" grpId="0"/>
      <p:bldP spid="82" grpId="0" animBg="1"/>
      <p:bldP spid="82" grpId="1" animBg="1"/>
      <p:bldP spid="83" grpId="0" animBg="1"/>
      <p:bldP spid="84" grpId="0"/>
      <p:bldP spid="90" grpId="0"/>
      <p:bldP spid="91" grpId="0" animBg="1"/>
      <p:bldP spid="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65D113-3D49-4DA0-B419-2995BA743F93}"/>
              </a:ext>
            </a:extLst>
          </p:cNvPr>
          <p:cNvSpPr>
            <a:spLocks noGrp="1"/>
          </p:cNvSpPr>
          <p:nvPr>
            <p:ph type="title"/>
          </p:nvPr>
        </p:nvSpPr>
        <p:spPr>
          <a:xfrm>
            <a:off x="385894" y="975678"/>
            <a:ext cx="8422826" cy="434022"/>
          </a:xfrm>
        </p:spPr>
        <p:txBody>
          <a:bodyPr/>
          <a:lstStyle/>
          <a:p>
            <a:r>
              <a:rPr lang="en-GB" dirty="0"/>
              <a:t>Introductions</a:t>
            </a:r>
          </a:p>
        </p:txBody>
      </p:sp>
      <p:pic>
        <p:nvPicPr>
          <p:cNvPr id="1026" name="Picture 2" descr="Marilyn Smith, chief planning officer at the London Borough of Hounslow, at the National Planning Summit">
            <a:extLst>
              <a:ext uri="{FF2B5EF4-FFF2-40B4-BE49-F238E27FC236}">
                <a16:creationId xmlns:a16="http://schemas.microsoft.com/office/drawing/2014/main" id="{0444F981-B1D6-4CDD-95CB-E4885D7D91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021" t="30499" r="14941" b="9729"/>
          <a:stretch/>
        </p:blipFill>
        <p:spPr bwMode="auto">
          <a:xfrm>
            <a:off x="457200" y="1615055"/>
            <a:ext cx="1360765" cy="2001124"/>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6">
            <a:extLst>
              <a:ext uri="{FF2B5EF4-FFF2-40B4-BE49-F238E27FC236}">
                <a16:creationId xmlns:a16="http://schemas.microsoft.com/office/drawing/2014/main" id="{B32B8314-6616-4014-9723-8B485CD0156C}"/>
              </a:ext>
            </a:extLst>
          </p:cNvPr>
          <p:cNvSpPr txBox="1">
            <a:spLocks/>
          </p:cNvSpPr>
          <p:nvPr/>
        </p:nvSpPr>
        <p:spPr>
          <a:xfrm>
            <a:off x="1952578" y="1606409"/>
            <a:ext cx="5168455" cy="1905812"/>
          </a:xfrm>
          <a:prstGeom prst="rect">
            <a:avLst/>
          </a:prstGeom>
        </p:spPr>
        <p:txBody>
          <a:bodyPr/>
          <a:lstStyle>
            <a:lvl1pPr algn="l" defTabSz="457200" rtl="0" eaLnBrk="1" latinLnBrk="0" hangingPunct="1">
              <a:spcBef>
                <a:spcPct val="0"/>
              </a:spcBef>
              <a:buNone/>
              <a:defRPr sz="2000" kern="1200">
                <a:solidFill>
                  <a:srgbClr val="C00000"/>
                </a:solidFill>
                <a:latin typeface="Arial" panose="020B0604020202020204" pitchFamily="34" charset="0"/>
                <a:ea typeface="+mj-ea"/>
                <a:cs typeface="Arial" panose="020B0604020202020204" pitchFamily="34" charset="0"/>
              </a:defRPr>
            </a:lvl1pPr>
          </a:lstStyle>
          <a:p>
            <a:pPr>
              <a:spcAft>
                <a:spcPts val="600"/>
              </a:spcAft>
            </a:pPr>
            <a:r>
              <a:rPr lang="en-GB" sz="1400" dirty="0"/>
              <a:t>Marilyn Smith – Head of Planning and Assurance, LBBD</a:t>
            </a:r>
          </a:p>
          <a:p>
            <a:pPr>
              <a:spcAft>
                <a:spcPts val="600"/>
              </a:spcAft>
            </a:pPr>
            <a:r>
              <a:rPr lang="en-GB" sz="1200" dirty="0">
                <a:solidFill>
                  <a:schemeClr val="bg2">
                    <a:lumMod val="10000"/>
                  </a:schemeClr>
                </a:solidFill>
              </a:rPr>
              <a:t>Provides scrutiny and holds authority to issue planning decisions, confirm local policy guidance and compulsory purchase orders for LBBD on behalf of; </a:t>
            </a:r>
          </a:p>
          <a:p>
            <a:pPr marL="285750" indent="-285750">
              <a:buFont typeface="Arial" panose="020B0604020202020204" pitchFamily="34" charset="0"/>
              <a:buChar char="•"/>
            </a:pPr>
            <a:r>
              <a:rPr lang="en-GB" sz="1200" dirty="0">
                <a:solidFill>
                  <a:schemeClr val="bg2">
                    <a:lumMod val="10000"/>
                  </a:schemeClr>
                </a:solidFill>
              </a:rPr>
              <a:t>the Planning Committee (</a:t>
            </a:r>
            <a:r>
              <a:rPr lang="en-GB" sz="1200" i="1" dirty="0">
                <a:solidFill>
                  <a:schemeClr val="bg2">
                    <a:lumMod val="10000"/>
                  </a:schemeClr>
                </a:solidFill>
              </a:rPr>
              <a:t>where delegated to do so</a:t>
            </a:r>
            <a:r>
              <a:rPr lang="en-GB" sz="1200" dirty="0">
                <a:solidFill>
                  <a:schemeClr val="bg2">
                    <a:lumMod val="10000"/>
                  </a:schemeClr>
                </a:solidFill>
              </a:rPr>
              <a:t>); and </a:t>
            </a:r>
          </a:p>
          <a:p>
            <a:pPr marL="285750" indent="-285750">
              <a:spcAft>
                <a:spcPts val="600"/>
              </a:spcAft>
              <a:buFont typeface="Arial" panose="020B0604020202020204" pitchFamily="34" charset="0"/>
              <a:buChar char="•"/>
            </a:pPr>
            <a:r>
              <a:rPr lang="en-GB" sz="1200" dirty="0">
                <a:solidFill>
                  <a:schemeClr val="bg2">
                    <a:lumMod val="10000"/>
                  </a:schemeClr>
                </a:solidFill>
              </a:rPr>
              <a:t>the Director of Inclusive Growth (</a:t>
            </a:r>
            <a:r>
              <a:rPr lang="en-GB" sz="1200" i="1" dirty="0">
                <a:solidFill>
                  <a:schemeClr val="bg2">
                    <a:lumMod val="10000"/>
                  </a:schemeClr>
                </a:solidFill>
              </a:rPr>
              <a:t>where delegated to do so</a:t>
            </a:r>
            <a:r>
              <a:rPr lang="en-GB" sz="1200" dirty="0">
                <a:solidFill>
                  <a:schemeClr val="bg2">
                    <a:lumMod val="10000"/>
                  </a:schemeClr>
                </a:solidFill>
              </a:rPr>
              <a:t>).</a:t>
            </a:r>
          </a:p>
          <a:p>
            <a:pPr>
              <a:spcAft>
                <a:spcPts val="600"/>
              </a:spcAft>
            </a:pPr>
            <a:r>
              <a:rPr lang="en-GB" sz="1200" dirty="0">
                <a:solidFill>
                  <a:schemeClr val="bg2">
                    <a:lumMod val="10000"/>
                  </a:schemeClr>
                </a:solidFill>
              </a:rPr>
              <a:t>To ensure decisions taken and policies adopted by LBBD are robust and legally sound.</a:t>
            </a:r>
          </a:p>
        </p:txBody>
      </p:sp>
      <p:grpSp>
        <p:nvGrpSpPr>
          <p:cNvPr id="22" name="Group 21">
            <a:extLst>
              <a:ext uri="{FF2B5EF4-FFF2-40B4-BE49-F238E27FC236}">
                <a16:creationId xmlns:a16="http://schemas.microsoft.com/office/drawing/2014/main" id="{581BC0AE-259E-4B64-B170-CABC03C1288E}"/>
              </a:ext>
            </a:extLst>
          </p:cNvPr>
          <p:cNvGrpSpPr/>
          <p:nvPr/>
        </p:nvGrpSpPr>
        <p:grpSpPr>
          <a:xfrm>
            <a:off x="457200" y="3821535"/>
            <a:ext cx="6663833" cy="2001124"/>
            <a:chOff x="457200" y="3821535"/>
            <a:chExt cx="6663833" cy="2001124"/>
          </a:xfrm>
        </p:grpSpPr>
        <p:pic>
          <p:nvPicPr>
            <p:cNvPr id="10" name="Picture 9" descr="A person wearing a red shirt looking at the camera&#10;&#10;Description automatically generated">
              <a:extLst>
                <a:ext uri="{FF2B5EF4-FFF2-40B4-BE49-F238E27FC236}">
                  <a16:creationId xmlns:a16="http://schemas.microsoft.com/office/drawing/2014/main" id="{9441F104-C84C-4107-B235-1C3CA89E06BD}"/>
                </a:ext>
              </a:extLst>
            </p:cNvPr>
            <p:cNvPicPr>
              <a:picLocks noChangeAspect="1"/>
            </p:cNvPicPr>
            <p:nvPr/>
          </p:nvPicPr>
          <p:blipFill>
            <a:blip r:embed="rId3"/>
            <a:stretch>
              <a:fillRect/>
            </a:stretch>
          </p:blipFill>
          <p:spPr>
            <a:xfrm>
              <a:off x="457200" y="3821535"/>
              <a:ext cx="1360764" cy="2001124"/>
            </a:xfrm>
            <a:prstGeom prst="rect">
              <a:avLst/>
            </a:prstGeom>
          </p:spPr>
        </p:pic>
        <p:sp>
          <p:nvSpPr>
            <p:cNvPr id="15" name="Title 6">
              <a:extLst>
                <a:ext uri="{FF2B5EF4-FFF2-40B4-BE49-F238E27FC236}">
                  <a16:creationId xmlns:a16="http://schemas.microsoft.com/office/drawing/2014/main" id="{2141E4F2-3837-43E5-B8A4-79DD4378EF75}"/>
                </a:ext>
              </a:extLst>
            </p:cNvPr>
            <p:cNvSpPr txBox="1">
              <a:spLocks/>
            </p:cNvSpPr>
            <p:nvPr/>
          </p:nvSpPr>
          <p:spPr>
            <a:xfrm>
              <a:off x="1952578" y="3822059"/>
              <a:ext cx="5168455" cy="1905812"/>
            </a:xfrm>
            <a:prstGeom prst="rect">
              <a:avLst/>
            </a:prstGeom>
          </p:spPr>
          <p:txBody>
            <a:bodyPr/>
            <a:lstStyle>
              <a:lvl1pPr algn="l" defTabSz="457200" rtl="0" eaLnBrk="1" latinLnBrk="0" hangingPunct="1">
                <a:spcBef>
                  <a:spcPct val="0"/>
                </a:spcBef>
                <a:buNone/>
                <a:defRPr sz="2000" kern="1200">
                  <a:solidFill>
                    <a:srgbClr val="C00000"/>
                  </a:solidFill>
                  <a:latin typeface="Arial" panose="020B0604020202020204" pitchFamily="34" charset="0"/>
                  <a:ea typeface="+mj-ea"/>
                  <a:cs typeface="Arial" panose="020B0604020202020204" pitchFamily="34" charset="0"/>
                </a:defRPr>
              </a:lvl1pPr>
            </a:lstStyle>
            <a:p>
              <a:pPr>
                <a:spcAft>
                  <a:spcPts val="600"/>
                </a:spcAft>
              </a:pPr>
              <a:r>
                <a:rPr lang="en-GB" sz="1400" dirty="0">
                  <a:solidFill>
                    <a:srgbClr val="BD0A7F"/>
                  </a:solidFill>
                </a:rPr>
                <a:t>James Coulstock – Deputy Chief Planning Director, Be First</a:t>
              </a:r>
            </a:p>
            <a:p>
              <a:pPr>
                <a:spcAft>
                  <a:spcPts val="600"/>
                </a:spcAft>
              </a:pPr>
              <a:r>
                <a:rPr lang="en-GB" sz="1200" dirty="0">
                  <a:solidFill>
                    <a:schemeClr val="bg2">
                      <a:lumMod val="10000"/>
                    </a:schemeClr>
                  </a:solidFill>
                </a:rPr>
                <a:t>Leads the team which delivers the statutory planning functions for LBBD which are outsourced to Be First, (a wholly council owned company) including;</a:t>
              </a:r>
            </a:p>
            <a:p>
              <a:pPr marL="285750" indent="-285750">
                <a:spcAft>
                  <a:spcPts val="600"/>
                </a:spcAft>
                <a:buFont typeface="Arial" panose="020B0604020202020204" pitchFamily="34" charset="0"/>
                <a:buChar char="•"/>
              </a:pPr>
              <a:r>
                <a:rPr lang="en-GB" sz="1200" dirty="0">
                  <a:solidFill>
                    <a:schemeClr val="bg2">
                      <a:lumMod val="10000"/>
                    </a:schemeClr>
                  </a:solidFill>
                </a:rPr>
                <a:t>Receipt, community engagement, progression and review of all planning recommendations made by Be First officers prior to them being presented to LBBD.</a:t>
              </a:r>
            </a:p>
            <a:p>
              <a:pPr marL="285750" indent="-285750">
                <a:spcAft>
                  <a:spcPts val="600"/>
                </a:spcAft>
                <a:buFont typeface="Arial" panose="020B0604020202020204" pitchFamily="34" charset="0"/>
                <a:buChar char="•"/>
              </a:pPr>
              <a:r>
                <a:rPr lang="en-GB" sz="1200" dirty="0">
                  <a:solidFill>
                    <a:schemeClr val="bg2">
                      <a:lumMod val="10000"/>
                    </a:schemeClr>
                  </a:solidFill>
                </a:rPr>
                <a:t>Responsibility to accelerate development and to ensure all planning recommendations within Barking and Dagenham deliver good growth.</a:t>
              </a:r>
            </a:p>
            <a:p>
              <a:pPr marL="285750" indent="-285750">
                <a:spcAft>
                  <a:spcPts val="600"/>
                </a:spcAft>
                <a:buFont typeface="Arial" panose="020B0604020202020204" pitchFamily="34" charset="0"/>
                <a:buChar char="•"/>
              </a:pPr>
              <a:endParaRPr lang="en-GB" sz="1200" dirty="0">
                <a:solidFill>
                  <a:schemeClr val="bg2">
                    <a:lumMod val="10000"/>
                  </a:schemeClr>
                </a:solidFill>
              </a:endParaRPr>
            </a:p>
          </p:txBody>
        </p:sp>
      </p:grpSp>
      <p:grpSp>
        <p:nvGrpSpPr>
          <p:cNvPr id="18" name="Group 17">
            <a:extLst>
              <a:ext uri="{FF2B5EF4-FFF2-40B4-BE49-F238E27FC236}">
                <a16:creationId xmlns:a16="http://schemas.microsoft.com/office/drawing/2014/main" id="{31A27E97-1CE2-4168-8154-3BFBEEF749EC}"/>
              </a:ext>
            </a:extLst>
          </p:cNvPr>
          <p:cNvGrpSpPr/>
          <p:nvPr/>
        </p:nvGrpSpPr>
        <p:grpSpPr>
          <a:xfrm>
            <a:off x="7447955" y="1827777"/>
            <a:ext cx="1360765" cy="3994881"/>
            <a:chOff x="7447955" y="1827777"/>
            <a:chExt cx="1360765" cy="3994881"/>
          </a:xfrm>
        </p:grpSpPr>
        <p:pic>
          <p:nvPicPr>
            <p:cNvPr id="21" name="Picture 20">
              <a:extLst>
                <a:ext uri="{FF2B5EF4-FFF2-40B4-BE49-F238E27FC236}">
                  <a16:creationId xmlns:a16="http://schemas.microsoft.com/office/drawing/2014/main" id="{94AAC1E3-7EE8-4EC1-AEA2-280ED70505D9}"/>
                </a:ext>
              </a:extLst>
            </p:cNvPr>
            <p:cNvPicPr/>
            <p:nvPr/>
          </p:nvPicPr>
          <p:blipFill rotWithShape="1">
            <a:blip r:embed="rId4">
              <a:extLst>
                <a:ext uri="{28A0092B-C50C-407E-A947-70E740481C1C}">
                  <a14:useLocalDpi xmlns:a14="http://schemas.microsoft.com/office/drawing/2010/main" val="0"/>
                </a:ext>
              </a:extLst>
            </a:blip>
            <a:srcRect r="53051" b="14523"/>
            <a:stretch/>
          </p:blipFill>
          <p:spPr bwMode="auto">
            <a:xfrm>
              <a:off x="7646488" y="3226550"/>
              <a:ext cx="963698" cy="628455"/>
            </a:xfrm>
            <a:prstGeom prst="rect">
              <a:avLst/>
            </a:prstGeom>
            <a:noFill/>
          </p:spPr>
        </p:pic>
        <p:sp>
          <p:nvSpPr>
            <p:cNvPr id="11" name="Rectangle 10">
              <a:extLst>
                <a:ext uri="{FF2B5EF4-FFF2-40B4-BE49-F238E27FC236}">
                  <a16:creationId xmlns:a16="http://schemas.microsoft.com/office/drawing/2014/main" id="{BDFFE206-DA98-47A4-8E46-F70709669E86}"/>
                </a:ext>
              </a:extLst>
            </p:cNvPr>
            <p:cNvSpPr/>
            <p:nvPr/>
          </p:nvSpPr>
          <p:spPr>
            <a:xfrm>
              <a:off x="7447955" y="2225506"/>
              <a:ext cx="1360765" cy="423295"/>
            </a:xfrm>
            <a:prstGeom prst="rect">
              <a:avLst/>
            </a:prstGeom>
            <a:solidFill>
              <a:srgbClr val="E2000B"/>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Customer</a:t>
              </a:r>
            </a:p>
          </p:txBody>
        </p:sp>
        <p:sp>
          <p:nvSpPr>
            <p:cNvPr id="17" name="Rectangle 16">
              <a:extLst>
                <a:ext uri="{FF2B5EF4-FFF2-40B4-BE49-F238E27FC236}">
                  <a16:creationId xmlns:a16="http://schemas.microsoft.com/office/drawing/2014/main" id="{AE053B63-ADAB-44A7-A03B-DDE73AF56E2F}"/>
                </a:ext>
              </a:extLst>
            </p:cNvPr>
            <p:cNvSpPr/>
            <p:nvPr/>
          </p:nvSpPr>
          <p:spPr>
            <a:xfrm>
              <a:off x="7447955" y="3916845"/>
              <a:ext cx="1360765" cy="1905813"/>
            </a:xfrm>
            <a:prstGeom prst="rect">
              <a:avLst/>
            </a:prstGeom>
            <a:solidFill>
              <a:srgbClr val="BD0A7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Service Provider</a:t>
              </a:r>
            </a:p>
          </p:txBody>
        </p:sp>
        <p:sp>
          <p:nvSpPr>
            <p:cNvPr id="16" name="Arrow: Down 15">
              <a:extLst>
                <a:ext uri="{FF2B5EF4-FFF2-40B4-BE49-F238E27FC236}">
                  <a16:creationId xmlns:a16="http://schemas.microsoft.com/office/drawing/2014/main" id="{F2DB8849-AC20-4333-AA3C-6018139BA2FA}"/>
                </a:ext>
              </a:extLst>
            </p:cNvPr>
            <p:cNvSpPr/>
            <p:nvPr/>
          </p:nvSpPr>
          <p:spPr>
            <a:xfrm flipV="1">
              <a:off x="8026975" y="2836410"/>
              <a:ext cx="202725" cy="286124"/>
            </a:xfrm>
            <a:prstGeom prst="downArrow">
              <a:avLst/>
            </a:prstGeom>
            <a:solidFill>
              <a:srgbClr val="2DAAE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C20EF0A-C5B2-4186-9A65-EE2B705757ED}"/>
                </a:ext>
              </a:extLst>
            </p:cNvPr>
            <p:cNvPicPr/>
            <p:nvPr/>
          </p:nvPicPr>
          <p:blipFill rotWithShape="1">
            <a:blip r:embed="rId4">
              <a:extLst>
                <a:ext uri="{28A0092B-C50C-407E-A947-70E740481C1C}">
                  <a14:useLocalDpi xmlns:a14="http://schemas.microsoft.com/office/drawing/2010/main" val="0"/>
                </a:ext>
              </a:extLst>
            </a:blip>
            <a:srcRect l="45430" t="18810" r="6295" b="18954"/>
            <a:stretch/>
          </p:blipFill>
          <p:spPr bwMode="auto">
            <a:xfrm>
              <a:off x="7764640" y="1827777"/>
              <a:ext cx="727395" cy="335889"/>
            </a:xfrm>
            <a:prstGeom prst="rect">
              <a:avLst/>
            </a:prstGeom>
            <a:noFill/>
          </p:spPr>
        </p:pic>
      </p:grpSp>
    </p:spTree>
    <p:extLst>
      <p:ext uri="{BB962C8B-B14F-4D97-AF65-F5344CB8AC3E}">
        <p14:creationId xmlns:p14="http://schemas.microsoft.com/office/powerpoint/2010/main" val="284661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E6BC4-DABE-4955-BB72-6B398FA01364}"/>
              </a:ext>
            </a:extLst>
          </p:cNvPr>
          <p:cNvSpPr>
            <a:spLocks noGrp="1"/>
          </p:cNvSpPr>
          <p:nvPr>
            <p:ph type="title"/>
          </p:nvPr>
        </p:nvSpPr>
        <p:spPr/>
        <p:txBody>
          <a:bodyPr/>
          <a:lstStyle/>
          <a:p>
            <a:r>
              <a:rPr lang="en-GB" dirty="0"/>
              <a:t>Understanding an application lifecycle</a:t>
            </a:r>
          </a:p>
        </p:txBody>
      </p:sp>
      <p:sp>
        <p:nvSpPr>
          <p:cNvPr id="4" name="Right Arrow 2">
            <a:extLst>
              <a:ext uri="{FF2B5EF4-FFF2-40B4-BE49-F238E27FC236}">
                <a16:creationId xmlns:a16="http://schemas.microsoft.com/office/drawing/2014/main" id="{9AFDD843-0550-411D-BACA-DFB883AB58CC}"/>
              </a:ext>
            </a:extLst>
          </p:cNvPr>
          <p:cNvSpPr/>
          <p:nvPr/>
        </p:nvSpPr>
        <p:spPr>
          <a:xfrm>
            <a:off x="943580" y="2424237"/>
            <a:ext cx="2183925" cy="198950"/>
          </a:xfrm>
          <a:prstGeom prst="rightArrow">
            <a:avLst/>
          </a:prstGeom>
          <a:solidFill>
            <a:srgbClr val="2DAAE1"/>
          </a:solidFill>
          <a:ln w="25400" cap="flat" cmpd="sng" algn="ctr">
            <a:noFill/>
            <a:prstDash val="solid"/>
          </a:ln>
          <a:effectLst/>
        </p:spPr>
        <p:txBody>
          <a:bodyPr lIns="91350" tIns="45675" rIns="91350" bIns="45675"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3" name="Right Arrow 2">
            <a:extLst>
              <a:ext uri="{FF2B5EF4-FFF2-40B4-BE49-F238E27FC236}">
                <a16:creationId xmlns:a16="http://schemas.microsoft.com/office/drawing/2014/main" id="{CED07CD4-55A3-40D7-88C9-C4E795944513}"/>
              </a:ext>
            </a:extLst>
          </p:cNvPr>
          <p:cNvSpPr/>
          <p:nvPr/>
        </p:nvSpPr>
        <p:spPr>
          <a:xfrm>
            <a:off x="6694673" y="2424237"/>
            <a:ext cx="1813401" cy="198950"/>
          </a:xfrm>
          <a:prstGeom prst="rightArrow">
            <a:avLst/>
          </a:prstGeom>
          <a:solidFill>
            <a:srgbClr val="2DAAE1"/>
          </a:solidFill>
          <a:ln w="25400" cap="flat" cmpd="sng" algn="ctr">
            <a:noFill/>
            <a:prstDash val="solid"/>
          </a:ln>
          <a:effectLst/>
        </p:spPr>
        <p:txBody>
          <a:bodyPr lIns="91350" tIns="45675" rIns="91350" bIns="45675"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34" name="Right Arrow 2">
            <a:extLst>
              <a:ext uri="{FF2B5EF4-FFF2-40B4-BE49-F238E27FC236}">
                <a16:creationId xmlns:a16="http://schemas.microsoft.com/office/drawing/2014/main" id="{BA10557C-9700-44DC-AA08-DB9F3F68DCCD}"/>
              </a:ext>
            </a:extLst>
          </p:cNvPr>
          <p:cNvSpPr/>
          <p:nvPr/>
        </p:nvSpPr>
        <p:spPr>
          <a:xfrm>
            <a:off x="3271967" y="2424237"/>
            <a:ext cx="3278244" cy="198950"/>
          </a:xfrm>
          <a:prstGeom prst="rightArrow">
            <a:avLst/>
          </a:prstGeom>
          <a:solidFill>
            <a:srgbClr val="BD0A7F"/>
          </a:solidFill>
          <a:ln w="25400" cap="flat" cmpd="sng" algn="ctr">
            <a:noFill/>
            <a:prstDash val="solid"/>
          </a:ln>
          <a:effectLst/>
        </p:spPr>
        <p:txBody>
          <a:bodyPr lIns="91350" tIns="45675" rIns="91350" bIns="45675"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grpSp>
        <p:nvGrpSpPr>
          <p:cNvPr id="2059" name="Group 2058">
            <a:extLst>
              <a:ext uri="{FF2B5EF4-FFF2-40B4-BE49-F238E27FC236}">
                <a16:creationId xmlns:a16="http://schemas.microsoft.com/office/drawing/2014/main" id="{AD0F6A38-0D5D-4759-A287-32FDD56D2077}"/>
              </a:ext>
            </a:extLst>
          </p:cNvPr>
          <p:cNvGrpSpPr/>
          <p:nvPr/>
        </p:nvGrpSpPr>
        <p:grpSpPr>
          <a:xfrm>
            <a:off x="3390554" y="2265663"/>
            <a:ext cx="563908" cy="495929"/>
            <a:chOff x="3390554" y="2310802"/>
            <a:chExt cx="563908" cy="495929"/>
          </a:xfrm>
        </p:grpSpPr>
        <p:sp>
          <p:nvSpPr>
            <p:cNvPr id="39" name="Arrow: Curved Right 38">
              <a:extLst>
                <a:ext uri="{FF2B5EF4-FFF2-40B4-BE49-F238E27FC236}">
                  <a16:creationId xmlns:a16="http://schemas.microsoft.com/office/drawing/2014/main" id="{78A8F899-D217-4589-BCBE-031F72214B4E}"/>
                </a:ext>
              </a:extLst>
            </p:cNvPr>
            <p:cNvSpPr/>
            <p:nvPr/>
          </p:nvSpPr>
          <p:spPr>
            <a:xfrm flipV="1">
              <a:off x="3390554" y="2310802"/>
              <a:ext cx="151341" cy="475760"/>
            </a:xfrm>
            <a:prstGeom prst="curvedRightArrow">
              <a:avLst/>
            </a:prstGeom>
            <a:solidFill>
              <a:srgbClr val="2DAA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0" name="Arrow: Curved Right 39">
              <a:extLst>
                <a:ext uri="{FF2B5EF4-FFF2-40B4-BE49-F238E27FC236}">
                  <a16:creationId xmlns:a16="http://schemas.microsoft.com/office/drawing/2014/main" id="{4510080A-8E8D-4CCE-85ED-C5EE1207AFD6}"/>
                </a:ext>
              </a:extLst>
            </p:cNvPr>
            <p:cNvSpPr/>
            <p:nvPr/>
          </p:nvSpPr>
          <p:spPr>
            <a:xfrm flipH="1">
              <a:off x="3803121" y="2330971"/>
              <a:ext cx="151341" cy="475760"/>
            </a:xfrm>
            <a:prstGeom prst="curvedRightArrow">
              <a:avLst/>
            </a:prstGeom>
            <a:solidFill>
              <a:srgbClr val="E2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grpSp>
        <p:nvGrpSpPr>
          <p:cNvPr id="2060" name="Group 2059">
            <a:extLst>
              <a:ext uri="{FF2B5EF4-FFF2-40B4-BE49-F238E27FC236}">
                <a16:creationId xmlns:a16="http://schemas.microsoft.com/office/drawing/2014/main" id="{358EBD81-0CEB-4230-BD4C-9F29875CFD0B}"/>
              </a:ext>
            </a:extLst>
          </p:cNvPr>
          <p:cNvGrpSpPr/>
          <p:nvPr/>
        </p:nvGrpSpPr>
        <p:grpSpPr>
          <a:xfrm>
            <a:off x="5083426" y="2260623"/>
            <a:ext cx="563908" cy="495929"/>
            <a:chOff x="5083426" y="2305762"/>
            <a:chExt cx="563908" cy="495929"/>
          </a:xfrm>
        </p:grpSpPr>
        <p:sp>
          <p:nvSpPr>
            <p:cNvPr id="42" name="Arrow: Curved Right 41">
              <a:extLst>
                <a:ext uri="{FF2B5EF4-FFF2-40B4-BE49-F238E27FC236}">
                  <a16:creationId xmlns:a16="http://schemas.microsoft.com/office/drawing/2014/main" id="{0E3C4E25-2F0E-4004-862D-7B9AF82B3E4A}"/>
                </a:ext>
              </a:extLst>
            </p:cNvPr>
            <p:cNvSpPr/>
            <p:nvPr/>
          </p:nvSpPr>
          <p:spPr>
            <a:xfrm flipV="1">
              <a:off x="5083426" y="2305762"/>
              <a:ext cx="151341" cy="475760"/>
            </a:xfrm>
            <a:prstGeom prst="curvedRightArrow">
              <a:avLst/>
            </a:prstGeom>
            <a:solidFill>
              <a:srgbClr val="2DAA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3" name="Arrow: Curved Right 42">
              <a:extLst>
                <a:ext uri="{FF2B5EF4-FFF2-40B4-BE49-F238E27FC236}">
                  <a16:creationId xmlns:a16="http://schemas.microsoft.com/office/drawing/2014/main" id="{C95F2D51-6E33-4504-ACB5-41CB1A28D9AD}"/>
                </a:ext>
              </a:extLst>
            </p:cNvPr>
            <p:cNvSpPr/>
            <p:nvPr/>
          </p:nvSpPr>
          <p:spPr>
            <a:xfrm flipH="1">
              <a:off x="5495993" y="2325931"/>
              <a:ext cx="151341" cy="475760"/>
            </a:xfrm>
            <a:prstGeom prst="curvedRightArrow">
              <a:avLst/>
            </a:prstGeom>
            <a:solidFill>
              <a:srgbClr val="E2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grpSp>
        <p:nvGrpSpPr>
          <p:cNvPr id="2056" name="Group 2055">
            <a:extLst>
              <a:ext uri="{FF2B5EF4-FFF2-40B4-BE49-F238E27FC236}">
                <a16:creationId xmlns:a16="http://schemas.microsoft.com/office/drawing/2014/main" id="{DF1D496E-73F5-4099-ACD6-C87D602EE0FE}"/>
              </a:ext>
            </a:extLst>
          </p:cNvPr>
          <p:cNvGrpSpPr/>
          <p:nvPr/>
        </p:nvGrpSpPr>
        <p:grpSpPr>
          <a:xfrm>
            <a:off x="3252917" y="1611124"/>
            <a:ext cx="2518086" cy="654540"/>
            <a:chOff x="3252917" y="1656263"/>
            <a:chExt cx="2518086" cy="654540"/>
          </a:xfrm>
        </p:grpSpPr>
        <p:sp>
          <p:nvSpPr>
            <p:cNvPr id="38" name="Rectangle 37">
              <a:extLst>
                <a:ext uri="{FF2B5EF4-FFF2-40B4-BE49-F238E27FC236}">
                  <a16:creationId xmlns:a16="http://schemas.microsoft.com/office/drawing/2014/main" id="{678CCB52-3FA9-49D8-9755-116E873735CA}"/>
                </a:ext>
              </a:extLst>
            </p:cNvPr>
            <p:cNvSpPr/>
            <p:nvPr/>
          </p:nvSpPr>
          <p:spPr>
            <a:xfrm>
              <a:off x="3252917" y="1656263"/>
              <a:ext cx="789996" cy="654540"/>
            </a:xfrm>
            <a:prstGeom prst="rect">
              <a:avLst/>
            </a:prstGeom>
            <a:noFill/>
            <a:ln>
              <a:solidFill>
                <a:srgbClr val="E2000B"/>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bg2">
                      <a:lumMod val="10000"/>
                    </a:schemeClr>
                  </a:solidFill>
                  <a:latin typeface="Arial" panose="020B0604020202020204" pitchFamily="34" charset="0"/>
                  <a:cs typeface="Arial" panose="020B0604020202020204" pitchFamily="34" charset="0"/>
                </a:rPr>
                <a:t>Engagement with LBBD consultees </a:t>
              </a:r>
              <a:r>
                <a:rPr lang="en-GB" sz="800" dirty="0">
                  <a:solidFill>
                    <a:srgbClr val="E2000B"/>
                  </a:solidFill>
                  <a:latin typeface="Arial" panose="020B0604020202020204" pitchFamily="34" charset="0"/>
                  <a:cs typeface="Arial" panose="020B0604020202020204" pitchFamily="34" charset="0"/>
                </a:rPr>
                <a:t>and Members</a:t>
              </a:r>
            </a:p>
          </p:txBody>
        </p:sp>
        <p:sp>
          <p:nvSpPr>
            <p:cNvPr id="49" name="Rectangle 48">
              <a:extLst>
                <a:ext uri="{FF2B5EF4-FFF2-40B4-BE49-F238E27FC236}">
                  <a16:creationId xmlns:a16="http://schemas.microsoft.com/office/drawing/2014/main" id="{BEF018D3-27BD-4F75-976D-D6E47CA387E4}"/>
                </a:ext>
              </a:extLst>
            </p:cNvPr>
            <p:cNvSpPr/>
            <p:nvPr/>
          </p:nvSpPr>
          <p:spPr>
            <a:xfrm>
              <a:off x="4981007" y="1974825"/>
              <a:ext cx="789996" cy="335978"/>
            </a:xfrm>
            <a:prstGeom prst="rect">
              <a:avLst/>
            </a:prstGeom>
            <a:noFill/>
            <a:ln>
              <a:solidFill>
                <a:srgbClr val="E2000B"/>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rgbClr val="E2000B"/>
                  </a:solidFill>
                  <a:latin typeface="Arial" panose="020B0604020202020204" pitchFamily="34" charset="0"/>
                  <a:cs typeface="Arial" panose="020B0604020202020204" pitchFamily="34" charset="0"/>
                </a:rPr>
                <a:t>Members Briefing</a:t>
              </a:r>
            </a:p>
          </p:txBody>
        </p:sp>
      </p:grpSp>
      <p:grpSp>
        <p:nvGrpSpPr>
          <p:cNvPr id="2061" name="Group 2060">
            <a:extLst>
              <a:ext uri="{FF2B5EF4-FFF2-40B4-BE49-F238E27FC236}">
                <a16:creationId xmlns:a16="http://schemas.microsoft.com/office/drawing/2014/main" id="{CA04A680-FECF-448B-BC69-9A8293A72F39}"/>
              </a:ext>
            </a:extLst>
          </p:cNvPr>
          <p:cNvGrpSpPr/>
          <p:nvPr/>
        </p:nvGrpSpPr>
        <p:grpSpPr>
          <a:xfrm>
            <a:off x="7594188" y="2270660"/>
            <a:ext cx="563908" cy="495929"/>
            <a:chOff x="7594188" y="2315799"/>
            <a:chExt cx="563908" cy="495929"/>
          </a:xfrm>
        </p:grpSpPr>
        <p:sp>
          <p:nvSpPr>
            <p:cNvPr id="45" name="Arrow: Curved Right 44">
              <a:extLst>
                <a:ext uri="{FF2B5EF4-FFF2-40B4-BE49-F238E27FC236}">
                  <a16:creationId xmlns:a16="http://schemas.microsoft.com/office/drawing/2014/main" id="{A31174C0-409C-424B-B6EA-DAD2F9294EAC}"/>
                </a:ext>
              </a:extLst>
            </p:cNvPr>
            <p:cNvSpPr/>
            <p:nvPr/>
          </p:nvSpPr>
          <p:spPr>
            <a:xfrm flipV="1">
              <a:off x="7594188" y="2315799"/>
              <a:ext cx="151341" cy="475760"/>
            </a:xfrm>
            <a:prstGeom prst="curvedRightArrow">
              <a:avLst/>
            </a:prstGeom>
            <a:solidFill>
              <a:srgbClr val="BD0A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46" name="Arrow: Curved Right 45">
              <a:extLst>
                <a:ext uri="{FF2B5EF4-FFF2-40B4-BE49-F238E27FC236}">
                  <a16:creationId xmlns:a16="http://schemas.microsoft.com/office/drawing/2014/main" id="{3A98A6BE-F098-4158-8DFE-A0C3EC8A1479}"/>
                </a:ext>
              </a:extLst>
            </p:cNvPr>
            <p:cNvSpPr/>
            <p:nvPr/>
          </p:nvSpPr>
          <p:spPr>
            <a:xfrm flipH="1">
              <a:off x="8006755" y="2335968"/>
              <a:ext cx="151341" cy="475760"/>
            </a:xfrm>
            <a:prstGeom prst="curvedRightArrow">
              <a:avLst/>
            </a:prstGeom>
            <a:solidFill>
              <a:srgbClr val="E2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sp>
        <p:nvSpPr>
          <p:cNvPr id="50" name="Rectangle 49">
            <a:extLst>
              <a:ext uri="{FF2B5EF4-FFF2-40B4-BE49-F238E27FC236}">
                <a16:creationId xmlns:a16="http://schemas.microsoft.com/office/drawing/2014/main" id="{141969E5-61DB-4946-BA04-9854653A662B}"/>
              </a:ext>
            </a:extLst>
          </p:cNvPr>
          <p:cNvSpPr/>
          <p:nvPr/>
        </p:nvSpPr>
        <p:spPr>
          <a:xfrm>
            <a:off x="7505982" y="1820109"/>
            <a:ext cx="789996" cy="475760"/>
          </a:xfrm>
          <a:prstGeom prst="rect">
            <a:avLst/>
          </a:prstGeom>
          <a:noFill/>
          <a:ln>
            <a:solidFill>
              <a:srgbClr val="E2000B"/>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bg2">
                    <a:lumMod val="10000"/>
                  </a:schemeClr>
                </a:solidFill>
                <a:latin typeface="Arial" panose="020B0604020202020204" pitchFamily="34" charset="0"/>
                <a:cs typeface="Arial" panose="020B0604020202020204" pitchFamily="34" charset="0"/>
              </a:rPr>
              <a:t>Engagement with LBBD </a:t>
            </a:r>
            <a:r>
              <a:rPr lang="en-GB" sz="800" dirty="0" err="1">
                <a:solidFill>
                  <a:schemeClr val="bg2">
                    <a:lumMod val="10000"/>
                  </a:schemeClr>
                </a:solidFill>
                <a:latin typeface="Arial" panose="020B0604020202020204" pitchFamily="34" charset="0"/>
                <a:cs typeface="Arial" panose="020B0604020202020204" pitchFamily="34" charset="0"/>
              </a:rPr>
              <a:t>HoP</a:t>
            </a:r>
            <a:r>
              <a:rPr lang="en-GB" sz="800" dirty="0">
                <a:solidFill>
                  <a:schemeClr val="bg2">
                    <a:lumMod val="10000"/>
                  </a:schemeClr>
                </a:solidFill>
                <a:latin typeface="Arial" panose="020B0604020202020204" pitchFamily="34" charset="0"/>
                <a:cs typeface="Arial" panose="020B0604020202020204" pitchFamily="34" charset="0"/>
              </a:rPr>
              <a:t> / Legal</a:t>
            </a:r>
            <a:endParaRPr lang="en-GB" sz="800" dirty="0">
              <a:solidFill>
                <a:srgbClr val="E2000B"/>
              </a:solidFill>
              <a:latin typeface="Arial" panose="020B0604020202020204" pitchFamily="34" charset="0"/>
              <a:cs typeface="Arial" panose="020B0604020202020204" pitchFamily="34" charset="0"/>
            </a:endParaRPr>
          </a:p>
        </p:txBody>
      </p:sp>
      <p:grpSp>
        <p:nvGrpSpPr>
          <p:cNvPr id="2057" name="Group 2056">
            <a:extLst>
              <a:ext uri="{FF2B5EF4-FFF2-40B4-BE49-F238E27FC236}">
                <a16:creationId xmlns:a16="http://schemas.microsoft.com/office/drawing/2014/main" id="{F91EA499-5C5F-4623-A565-A68D6C8B141D}"/>
              </a:ext>
            </a:extLst>
          </p:cNvPr>
          <p:cNvGrpSpPr/>
          <p:nvPr/>
        </p:nvGrpSpPr>
        <p:grpSpPr>
          <a:xfrm>
            <a:off x="1081217" y="2265663"/>
            <a:ext cx="563908" cy="495929"/>
            <a:chOff x="1081217" y="2310802"/>
            <a:chExt cx="563908" cy="495929"/>
          </a:xfrm>
        </p:grpSpPr>
        <p:sp>
          <p:nvSpPr>
            <p:cNvPr id="36" name="Arrow: Curved Right 35">
              <a:extLst>
                <a:ext uri="{FF2B5EF4-FFF2-40B4-BE49-F238E27FC236}">
                  <a16:creationId xmlns:a16="http://schemas.microsoft.com/office/drawing/2014/main" id="{525514CC-8E5E-46C9-826B-5BC2A37CC65E}"/>
                </a:ext>
              </a:extLst>
            </p:cNvPr>
            <p:cNvSpPr/>
            <p:nvPr/>
          </p:nvSpPr>
          <p:spPr>
            <a:xfrm flipV="1">
              <a:off x="1081217" y="2310802"/>
              <a:ext cx="151341" cy="475760"/>
            </a:xfrm>
            <a:prstGeom prst="curvedRightArrow">
              <a:avLst/>
            </a:prstGeom>
            <a:solidFill>
              <a:srgbClr val="BD0A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37" name="Arrow: Curved Right 36">
              <a:extLst>
                <a:ext uri="{FF2B5EF4-FFF2-40B4-BE49-F238E27FC236}">
                  <a16:creationId xmlns:a16="http://schemas.microsoft.com/office/drawing/2014/main" id="{B8216FFC-61B2-40E2-8CF4-A5F027E176F8}"/>
                </a:ext>
              </a:extLst>
            </p:cNvPr>
            <p:cNvSpPr/>
            <p:nvPr/>
          </p:nvSpPr>
          <p:spPr>
            <a:xfrm flipH="1">
              <a:off x="1493784" y="2330971"/>
              <a:ext cx="151341" cy="475760"/>
            </a:xfrm>
            <a:prstGeom prst="curvedRightArrow">
              <a:avLst/>
            </a:prstGeom>
            <a:solidFill>
              <a:srgbClr val="E2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grpSp>
        <p:nvGrpSpPr>
          <p:cNvPr id="2058" name="Group 2057">
            <a:extLst>
              <a:ext uri="{FF2B5EF4-FFF2-40B4-BE49-F238E27FC236}">
                <a16:creationId xmlns:a16="http://schemas.microsoft.com/office/drawing/2014/main" id="{6800BEE5-39B4-4F60-B5AC-57289EA52A2A}"/>
              </a:ext>
            </a:extLst>
          </p:cNvPr>
          <p:cNvGrpSpPr/>
          <p:nvPr/>
        </p:nvGrpSpPr>
        <p:grpSpPr>
          <a:xfrm>
            <a:off x="2157053" y="2268691"/>
            <a:ext cx="563908" cy="495929"/>
            <a:chOff x="2157053" y="2313830"/>
            <a:chExt cx="563908" cy="495929"/>
          </a:xfrm>
        </p:grpSpPr>
        <p:sp>
          <p:nvSpPr>
            <p:cNvPr id="60" name="Arrow: Curved Right 59">
              <a:extLst>
                <a:ext uri="{FF2B5EF4-FFF2-40B4-BE49-F238E27FC236}">
                  <a16:creationId xmlns:a16="http://schemas.microsoft.com/office/drawing/2014/main" id="{4B074DB2-0B12-4FF4-BF55-A25479197A1F}"/>
                </a:ext>
              </a:extLst>
            </p:cNvPr>
            <p:cNvSpPr/>
            <p:nvPr/>
          </p:nvSpPr>
          <p:spPr>
            <a:xfrm flipV="1">
              <a:off x="2157053" y="2313830"/>
              <a:ext cx="151341" cy="475760"/>
            </a:xfrm>
            <a:prstGeom prst="curvedRightArrow">
              <a:avLst/>
            </a:prstGeom>
            <a:solidFill>
              <a:srgbClr val="2DAAE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61" name="Arrow: Curved Right 60">
              <a:extLst>
                <a:ext uri="{FF2B5EF4-FFF2-40B4-BE49-F238E27FC236}">
                  <a16:creationId xmlns:a16="http://schemas.microsoft.com/office/drawing/2014/main" id="{EFB44F1F-0F6C-4F73-8513-1BDEC3AC3BF8}"/>
                </a:ext>
              </a:extLst>
            </p:cNvPr>
            <p:cNvSpPr/>
            <p:nvPr/>
          </p:nvSpPr>
          <p:spPr>
            <a:xfrm flipH="1">
              <a:off x="2569620" y="2333999"/>
              <a:ext cx="151341" cy="475760"/>
            </a:xfrm>
            <a:prstGeom prst="curvedRightArrow">
              <a:avLst/>
            </a:prstGeom>
            <a:solidFill>
              <a:srgbClr val="E200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grpSp>
        <p:nvGrpSpPr>
          <p:cNvPr id="2055" name="Group 2054">
            <a:extLst>
              <a:ext uri="{FF2B5EF4-FFF2-40B4-BE49-F238E27FC236}">
                <a16:creationId xmlns:a16="http://schemas.microsoft.com/office/drawing/2014/main" id="{B82FF794-961E-4C09-AC43-D938173B6EF8}"/>
              </a:ext>
            </a:extLst>
          </p:cNvPr>
          <p:cNvGrpSpPr/>
          <p:nvPr/>
        </p:nvGrpSpPr>
        <p:grpSpPr>
          <a:xfrm>
            <a:off x="208153" y="1611123"/>
            <a:ext cx="2636477" cy="662609"/>
            <a:chOff x="208153" y="1656262"/>
            <a:chExt cx="2636477" cy="662609"/>
          </a:xfrm>
        </p:grpSpPr>
        <p:pic>
          <p:nvPicPr>
            <p:cNvPr id="32" name="Picture 31">
              <a:extLst>
                <a:ext uri="{FF2B5EF4-FFF2-40B4-BE49-F238E27FC236}">
                  <a16:creationId xmlns:a16="http://schemas.microsoft.com/office/drawing/2014/main" id="{7A1ACDBC-A3C7-4BC2-9F9A-8BEFCDDF1C21}"/>
                </a:ext>
              </a:extLst>
            </p:cNvPr>
            <p:cNvPicPr/>
            <p:nvPr/>
          </p:nvPicPr>
          <p:blipFill rotWithShape="1">
            <a:blip r:embed="rId2">
              <a:extLst>
                <a:ext uri="{28A0092B-C50C-407E-A947-70E740481C1C}">
                  <a14:useLocalDpi xmlns:a14="http://schemas.microsoft.com/office/drawing/2010/main" val="0"/>
                </a:ext>
              </a:extLst>
            </a:blip>
            <a:srcRect l="45430" t="18810" r="6295" b="18954"/>
            <a:stretch/>
          </p:blipFill>
          <p:spPr bwMode="auto">
            <a:xfrm>
              <a:off x="208153" y="1852046"/>
              <a:ext cx="610304" cy="281820"/>
            </a:xfrm>
            <a:prstGeom prst="rect">
              <a:avLst/>
            </a:prstGeom>
            <a:noFill/>
          </p:spPr>
        </p:pic>
        <p:sp>
          <p:nvSpPr>
            <p:cNvPr id="35" name="Rectangle 34">
              <a:extLst>
                <a:ext uri="{FF2B5EF4-FFF2-40B4-BE49-F238E27FC236}">
                  <a16:creationId xmlns:a16="http://schemas.microsoft.com/office/drawing/2014/main" id="{DCCA03A8-5763-4349-8103-A6594976AAAF}"/>
                </a:ext>
              </a:extLst>
            </p:cNvPr>
            <p:cNvSpPr/>
            <p:nvPr/>
          </p:nvSpPr>
          <p:spPr>
            <a:xfrm>
              <a:off x="943580" y="1656262"/>
              <a:ext cx="789996" cy="654540"/>
            </a:xfrm>
            <a:prstGeom prst="rect">
              <a:avLst/>
            </a:prstGeom>
            <a:noFill/>
            <a:ln>
              <a:solidFill>
                <a:srgbClr val="E2000B"/>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bg2">
                      <a:lumMod val="10000"/>
                    </a:schemeClr>
                  </a:solidFill>
                  <a:latin typeface="Arial" panose="020B0604020202020204" pitchFamily="34" charset="0"/>
                  <a:cs typeface="Arial" panose="020B0604020202020204" pitchFamily="34" charset="0"/>
                </a:rPr>
                <a:t>Engagement with LBBD consultees </a:t>
              </a:r>
              <a:r>
                <a:rPr lang="en-GB" sz="800" dirty="0">
                  <a:solidFill>
                    <a:srgbClr val="E2000B"/>
                  </a:solidFill>
                  <a:latin typeface="Arial" panose="020B0604020202020204" pitchFamily="34" charset="0"/>
                  <a:cs typeface="Arial" panose="020B0604020202020204" pitchFamily="34" charset="0"/>
                </a:rPr>
                <a:t>and Lead Member</a:t>
              </a:r>
            </a:p>
          </p:txBody>
        </p:sp>
        <p:sp>
          <p:nvSpPr>
            <p:cNvPr id="62" name="Rectangle 61">
              <a:extLst>
                <a:ext uri="{FF2B5EF4-FFF2-40B4-BE49-F238E27FC236}">
                  <a16:creationId xmlns:a16="http://schemas.microsoft.com/office/drawing/2014/main" id="{EC462A1F-25BE-48EB-8C00-D245453E3F10}"/>
                </a:ext>
              </a:extLst>
            </p:cNvPr>
            <p:cNvSpPr/>
            <p:nvPr/>
          </p:nvSpPr>
          <p:spPr>
            <a:xfrm>
              <a:off x="2054634" y="1982893"/>
              <a:ext cx="789996" cy="335978"/>
            </a:xfrm>
            <a:prstGeom prst="rect">
              <a:avLst/>
            </a:prstGeom>
            <a:noFill/>
            <a:ln>
              <a:solidFill>
                <a:srgbClr val="E2000B"/>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rgbClr val="E2000B"/>
                  </a:solidFill>
                  <a:latin typeface="Arial" panose="020B0604020202020204" pitchFamily="34" charset="0"/>
                  <a:cs typeface="Arial" panose="020B0604020202020204" pitchFamily="34" charset="0"/>
                </a:rPr>
                <a:t>Members Briefing</a:t>
              </a:r>
            </a:p>
          </p:txBody>
        </p:sp>
      </p:grpSp>
      <p:grpSp>
        <p:nvGrpSpPr>
          <p:cNvPr id="93" name="Group 92">
            <a:extLst>
              <a:ext uri="{FF2B5EF4-FFF2-40B4-BE49-F238E27FC236}">
                <a16:creationId xmlns:a16="http://schemas.microsoft.com/office/drawing/2014/main" id="{D0852046-D3F6-4777-9F14-C043E93FCBA4}"/>
              </a:ext>
            </a:extLst>
          </p:cNvPr>
          <p:cNvGrpSpPr/>
          <p:nvPr/>
        </p:nvGrpSpPr>
        <p:grpSpPr>
          <a:xfrm>
            <a:off x="88359" y="2751513"/>
            <a:ext cx="3039146" cy="3298455"/>
            <a:chOff x="88359" y="2796652"/>
            <a:chExt cx="3039146" cy="3298455"/>
          </a:xfrm>
        </p:grpSpPr>
        <p:sp>
          <p:nvSpPr>
            <p:cNvPr id="12" name="Rounded Rectangle 7">
              <a:extLst>
                <a:ext uri="{FF2B5EF4-FFF2-40B4-BE49-F238E27FC236}">
                  <a16:creationId xmlns:a16="http://schemas.microsoft.com/office/drawing/2014/main" id="{4EC57DD6-054D-4751-B5CC-F1C39F3FED13}"/>
                </a:ext>
              </a:extLst>
            </p:cNvPr>
            <p:cNvSpPr/>
            <p:nvPr/>
          </p:nvSpPr>
          <p:spPr>
            <a:xfrm>
              <a:off x="1061662" y="2914888"/>
              <a:ext cx="1947759" cy="387670"/>
            </a:xfrm>
            <a:prstGeom prst="roundRect">
              <a:avLst/>
            </a:prstGeom>
            <a:solidFill>
              <a:srgbClr val="2DAAE1"/>
            </a:solidFill>
            <a:ln w="12700" cap="flat" cmpd="sng" algn="ctr">
              <a:solidFill>
                <a:srgbClr val="BD0A7F"/>
              </a:solidFill>
              <a:prstDash val="solid"/>
            </a:ln>
            <a:effectLst/>
          </p:spPr>
          <p:txBody>
            <a:bodyPr lIns="91350" tIns="45675" rIns="91350" bIns="45675" anchor="ctr"/>
            <a:lstStyle/>
            <a:p>
              <a:pPr algn="ctr" defTabSz="914400" fontAlgn="base">
                <a:spcBef>
                  <a:spcPct val="0"/>
                </a:spcBef>
                <a:spcAft>
                  <a:spcPct val="0"/>
                </a:spcAft>
                <a:defRPr/>
              </a:pPr>
              <a:r>
                <a:rPr lang="en-GB" altLang="en-US" sz="1000" b="1" dirty="0">
                  <a:solidFill>
                    <a:schemeClr val="bg1"/>
                  </a:solidFill>
                  <a:latin typeface="Arial" panose="020B0604020202020204" pitchFamily="34" charset="0"/>
                </a:rPr>
                <a:t>Pre-Application Phase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i="1" u="none" strike="noStrike" kern="0" cap="none" spc="0" normalizeH="0" baseline="0" noProof="0" dirty="0">
                  <a:ln>
                    <a:noFill/>
                  </a:ln>
                  <a:solidFill>
                    <a:schemeClr val="bg1"/>
                  </a:solidFill>
                  <a:effectLst/>
                  <a:uLnTx/>
                  <a:uFillTx/>
                  <a:latin typeface="Arial"/>
                </a:rPr>
                <a:t>8 Weeks – Over a Year</a:t>
              </a:r>
            </a:p>
          </p:txBody>
        </p:sp>
        <p:sp>
          <p:nvSpPr>
            <p:cNvPr id="22" name="TextBox 21">
              <a:extLst>
                <a:ext uri="{FF2B5EF4-FFF2-40B4-BE49-F238E27FC236}">
                  <a16:creationId xmlns:a16="http://schemas.microsoft.com/office/drawing/2014/main" id="{8705648A-9CE0-421E-9988-99BAC7C29E02}"/>
                </a:ext>
              </a:extLst>
            </p:cNvPr>
            <p:cNvSpPr txBox="1"/>
            <p:nvPr/>
          </p:nvSpPr>
          <p:spPr>
            <a:xfrm>
              <a:off x="1066933" y="3427335"/>
              <a:ext cx="1942488" cy="338463"/>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Meetings</a:t>
              </a:r>
              <a:r>
                <a:rPr kumimoji="0" lang="en-GB" sz="800" b="0" i="0" u="none" strike="noStrike" kern="0" cap="none" spc="0" normalizeH="0" noProof="0" dirty="0">
                  <a:ln>
                    <a:noFill/>
                  </a:ln>
                  <a:solidFill>
                    <a:srgbClr val="000000"/>
                  </a:solidFill>
                  <a:effectLst/>
                  <a:uLnTx/>
                  <a:uFillTx/>
                  <a:latin typeface="Arial" charset="0"/>
                </a:rPr>
                <a:t> with developers, applicants and planning agents.</a:t>
              </a:r>
              <a:endParaRPr kumimoji="0" lang="en-GB" sz="800" b="0" i="0" u="none" strike="noStrike" kern="0" cap="none" spc="0" normalizeH="0" baseline="0" noProof="0" dirty="0">
                <a:ln>
                  <a:noFill/>
                </a:ln>
                <a:solidFill>
                  <a:srgbClr val="000000"/>
                </a:solidFill>
                <a:effectLst/>
                <a:uLnTx/>
                <a:uFillTx/>
                <a:latin typeface="Arial" charset="0"/>
              </a:endParaRPr>
            </a:p>
          </p:txBody>
        </p:sp>
        <p:sp>
          <p:nvSpPr>
            <p:cNvPr id="23" name="Rectangle 22">
              <a:extLst>
                <a:ext uri="{FF2B5EF4-FFF2-40B4-BE49-F238E27FC236}">
                  <a16:creationId xmlns:a16="http://schemas.microsoft.com/office/drawing/2014/main" id="{88B42349-603E-4A84-8949-B7DEC90A6E0C}"/>
                </a:ext>
              </a:extLst>
            </p:cNvPr>
            <p:cNvSpPr/>
            <p:nvPr/>
          </p:nvSpPr>
          <p:spPr>
            <a:xfrm>
              <a:off x="943580" y="2796652"/>
              <a:ext cx="2183925" cy="3298455"/>
            </a:xfrm>
            <a:prstGeom prst="rect">
              <a:avLst/>
            </a:prstGeom>
            <a:noFill/>
            <a:ln>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A044201B-83EA-4928-B46C-8056A22D9EE7}"/>
                </a:ext>
              </a:extLst>
            </p:cNvPr>
            <p:cNvPicPr/>
            <p:nvPr/>
          </p:nvPicPr>
          <p:blipFill rotWithShape="1">
            <a:blip r:embed="rId2">
              <a:extLst>
                <a:ext uri="{28A0092B-C50C-407E-A947-70E740481C1C}">
                  <a14:useLocalDpi xmlns:a14="http://schemas.microsoft.com/office/drawing/2010/main" val="0"/>
                </a:ext>
              </a:extLst>
            </a:blip>
            <a:srcRect r="53051" b="14523"/>
            <a:stretch/>
          </p:blipFill>
          <p:spPr bwMode="auto">
            <a:xfrm>
              <a:off x="88359" y="4213200"/>
              <a:ext cx="838179" cy="546600"/>
            </a:xfrm>
            <a:prstGeom prst="rect">
              <a:avLst/>
            </a:prstGeom>
            <a:noFill/>
          </p:spPr>
        </p:pic>
        <p:sp>
          <p:nvSpPr>
            <p:cNvPr id="58" name="TextBox 57">
              <a:extLst>
                <a:ext uri="{FF2B5EF4-FFF2-40B4-BE49-F238E27FC236}">
                  <a16:creationId xmlns:a16="http://schemas.microsoft.com/office/drawing/2014/main" id="{F4C9F90E-AB56-48F6-84D5-EE6E0EDF12A7}"/>
                </a:ext>
              </a:extLst>
            </p:cNvPr>
            <p:cNvSpPr txBox="1"/>
            <p:nvPr/>
          </p:nvSpPr>
          <p:spPr>
            <a:xfrm>
              <a:off x="1066933" y="4179141"/>
              <a:ext cx="1942488" cy="338463"/>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Consideration of LBBD consultee responses / Lead</a:t>
              </a:r>
              <a:r>
                <a:rPr kumimoji="0" lang="en-GB" sz="800" b="0" i="0" u="none" strike="noStrike" kern="0" cap="none" spc="0" normalizeH="0" noProof="0" dirty="0">
                  <a:ln>
                    <a:noFill/>
                  </a:ln>
                  <a:solidFill>
                    <a:srgbClr val="000000"/>
                  </a:solidFill>
                  <a:effectLst/>
                  <a:uLnTx/>
                  <a:uFillTx/>
                  <a:latin typeface="Arial" charset="0"/>
                </a:rPr>
                <a:t> M</a:t>
              </a:r>
              <a:r>
                <a:rPr kumimoji="0" lang="en-GB" sz="800" b="0" i="0" u="none" strike="noStrike" kern="0" cap="none" spc="0" normalizeH="0" baseline="0" noProof="0" dirty="0">
                  <a:ln>
                    <a:noFill/>
                  </a:ln>
                  <a:solidFill>
                    <a:srgbClr val="000000"/>
                  </a:solidFill>
                  <a:effectLst/>
                  <a:uLnTx/>
                  <a:uFillTx/>
                  <a:latin typeface="Arial" charset="0"/>
                </a:rPr>
                <a:t>ember inputs</a:t>
              </a:r>
            </a:p>
          </p:txBody>
        </p:sp>
        <p:sp>
          <p:nvSpPr>
            <p:cNvPr id="59" name="TextBox 58">
              <a:extLst>
                <a:ext uri="{FF2B5EF4-FFF2-40B4-BE49-F238E27FC236}">
                  <a16:creationId xmlns:a16="http://schemas.microsoft.com/office/drawing/2014/main" id="{4FD0C77E-5325-4A09-B009-66143882831D}"/>
                </a:ext>
              </a:extLst>
            </p:cNvPr>
            <p:cNvSpPr txBox="1"/>
            <p:nvPr/>
          </p:nvSpPr>
          <p:spPr>
            <a:xfrm>
              <a:off x="1066933" y="5054058"/>
              <a:ext cx="1942488" cy="215353"/>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Members Briefing</a:t>
              </a:r>
            </a:p>
          </p:txBody>
        </p:sp>
        <p:sp>
          <p:nvSpPr>
            <p:cNvPr id="63" name="TextBox 62">
              <a:extLst>
                <a:ext uri="{FF2B5EF4-FFF2-40B4-BE49-F238E27FC236}">
                  <a16:creationId xmlns:a16="http://schemas.microsoft.com/office/drawing/2014/main" id="{6FB24629-1653-4132-AAD6-FE316427C235}"/>
                </a:ext>
              </a:extLst>
            </p:cNvPr>
            <p:cNvSpPr txBox="1"/>
            <p:nvPr/>
          </p:nvSpPr>
          <p:spPr>
            <a:xfrm>
              <a:off x="1066933" y="5306851"/>
              <a:ext cx="1942488" cy="215353"/>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Quality Review</a:t>
              </a:r>
              <a:r>
                <a:rPr kumimoji="0" lang="en-GB" sz="800" b="0" i="0" u="none" strike="noStrike" kern="0" cap="none" spc="0" normalizeH="0" noProof="0" dirty="0">
                  <a:ln>
                    <a:noFill/>
                  </a:ln>
                  <a:solidFill>
                    <a:srgbClr val="000000"/>
                  </a:solidFill>
                  <a:effectLst/>
                  <a:uLnTx/>
                  <a:uFillTx/>
                  <a:latin typeface="Arial" charset="0"/>
                </a:rPr>
                <a:t> Panel</a:t>
              </a:r>
              <a:endParaRPr kumimoji="0" lang="en-GB" sz="800" b="0" i="0" u="none" strike="noStrike" kern="0" cap="none" spc="0" normalizeH="0" baseline="0" noProof="0" dirty="0">
                <a:ln>
                  <a:noFill/>
                </a:ln>
                <a:solidFill>
                  <a:srgbClr val="000000"/>
                </a:solidFill>
                <a:effectLst/>
                <a:uLnTx/>
                <a:uFillTx/>
                <a:latin typeface="Arial" charset="0"/>
              </a:endParaRPr>
            </a:p>
          </p:txBody>
        </p:sp>
        <p:sp>
          <p:nvSpPr>
            <p:cNvPr id="64" name="TextBox 63">
              <a:extLst>
                <a:ext uri="{FF2B5EF4-FFF2-40B4-BE49-F238E27FC236}">
                  <a16:creationId xmlns:a16="http://schemas.microsoft.com/office/drawing/2014/main" id="{4FB8A786-3C8F-4C3B-B8B4-F65A8F710342}"/>
                </a:ext>
              </a:extLst>
            </p:cNvPr>
            <p:cNvSpPr txBox="1"/>
            <p:nvPr/>
          </p:nvSpPr>
          <p:spPr>
            <a:xfrm>
              <a:off x="1066933" y="5559644"/>
              <a:ext cx="1942488" cy="215353"/>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Applicant led public engagement</a:t>
              </a:r>
            </a:p>
          </p:txBody>
        </p:sp>
        <p:sp>
          <p:nvSpPr>
            <p:cNvPr id="65" name="TextBox 64">
              <a:extLst>
                <a:ext uri="{FF2B5EF4-FFF2-40B4-BE49-F238E27FC236}">
                  <a16:creationId xmlns:a16="http://schemas.microsoft.com/office/drawing/2014/main" id="{94B8BD51-CB91-4491-972B-E174CBFC0084}"/>
                </a:ext>
              </a:extLst>
            </p:cNvPr>
            <p:cNvSpPr txBox="1"/>
            <p:nvPr/>
          </p:nvSpPr>
          <p:spPr>
            <a:xfrm>
              <a:off x="1066933" y="4555044"/>
              <a:ext cx="1942488" cy="461574"/>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Identifying key planning issues and consideration of planning conditions &amp; obligations</a:t>
              </a:r>
            </a:p>
          </p:txBody>
        </p:sp>
        <p:sp>
          <p:nvSpPr>
            <p:cNvPr id="66" name="TextBox 65">
              <a:extLst>
                <a:ext uri="{FF2B5EF4-FFF2-40B4-BE49-F238E27FC236}">
                  <a16:creationId xmlns:a16="http://schemas.microsoft.com/office/drawing/2014/main" id="{D001BAFA-0AEF-49CC-82B7-CA1D17E3F584}"/>
                </a:ext>
              </a:extLst>
            </p:cNvPr>
            <p:cNvSpPr txBox="1"/>
            <p:nvPr/>
          </p:nvSpPr>
          <p:spPr>
            <a:xfrm>
              <a:off x="1066933" y="5812436"/>
              <a:ext cx="1942488" cy="215353"/>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lang="en-GB" sz="800" kern="0" dirty="0">
                  <a:solidFill>
                    <a:srgbClr val="000000"/>
                  </a:solidFill>
                  <a:latin typeface="Arial" charset="0"/>
                </a:rPr>
                <a:t>Written reports and correspondence</a:t>
              </a:r>
              <a:endParaRPr kumimoji="0" lang="en-GB" sz="800" b="0" i="0" u="none" strike="noStrike" kern="0" cap="none" spc="0" normalizeH="0" baseline="0" noProof="0" dirty="0">
                <a:ln>
                  <a:noFill/>
                </a:ln>
                <a:solidFill>
                  <a:srgbClr val="000000"/>
                </a:solidFill>
                <a:effectLst/>
                <a:uLnTx/>
                <a:uFillTx/>
                <a:latin typeface="Arial" charset="0"/>
              </a:endParaRPr>
            </a:p>
          </p:txBody>
        </p:sp>
        <p:sp>
          <p:nvSpPr>
            <p:cNvPr id="67" name="TextBox 66">
              <a:extLst>
                <a:ext uri="{FF2B5EF4-FFF2-40B4-BE49-F238E27FC236}">
                  <a16:creationId xmlns:a16="http://schemas.microsoft.com/office/drawing/2014/main" id="{957620F3-0C42-4591-B22C-580D8E72AA2F}"/>
                </a:ext>
              </a:extLst>
            </p:cNvPr>
            <p:cNvSpPr txBox="1"/>
            <p:nvPr/>
          </p:nvSpPr>
          <p:spPr>
            <a:xfrm>
              <a:off x="1645125" y="3803238"/>
              <a:ext cx="1364296" cy="338463"/>
            </a:xfrm>
            <a:prstGeom prst="rect">
              <a:avLst/>
            </a:prstGeom>
            <a:solidFill>
              <a:srgbClr val="FEE8F6"/>
            </a:solidFill>
            <a:ln>
              <a:solidFill>
                <a:srgbClr val="BD0A7F"/>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Engagement with Be First Planning Consultancy</a:t>
              </a:r>
            </a:p>
          </p:txBody>
        </p:sp>
        <p:sp>
          <p:nvSpPr>
            <p:cNvPr id="68" name="Arrow: Curved Right 67">
              <a:extLst>
                <a:ext uri="{FF2B5EF4-FFF2-40B4-BE49-F238E27FC236}">
                  <a16:creationId xmlns:a16="http://schemas.microsoft.com/office/drawing/2014/main" id="{473ABF3E-CCF2-42B6-8521-B0F43F01611C}"/>
                </a:ext>
              </a:extLst>
            </p:cNvPr>
            <p:cNvSpPr/>
            <p:nvPr/>
          </p:nvSpPr>
          <p:spPr>
            <a:xfrm rot="18131090">
              <a:off x="1357933" y="3724723"/>
              <a:ext cx="209980" cy="428174"/>
            </a:xfrm>
            <a:prstGeom prst="curvedRightArrow">
              <a:avLst/>
            </a:prstGeom>
            <a:solidFill>
              <a:srgbClr val="BD0A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grpSp>
        <p:nvGrpSpPr>
          <p:cNvPr id="2048" name="Group 2047">
            <a:extLst>
              <a:ext uri="{FF2B5EF4-FFF2-40B4-BE49-F238E27FC236}">
                <a16:creationId xmlns:a16="http://schemas.microsoft.com/office/drawing/2014/main" id="{D05D7385-D2A4-4540-B789-8AC0158E15B2}"/>
              </a:ext>
            </a:extLst>
          </p:cNvPr>
          <p:cNvGrpSpPr/>
          <p:nvPr/>
        </p:nvGrpSpPr>
        <p:grpSpPr>
          <a:xfrm>
            <a:off x="3254289" y="2751513"/>
            <a:ext cx="3313599" cy="3298455"/>
            <a:chOff x="3254289" y="2796652"/>
            <a:chExt cx="3313599" cy="3298455"/>
          </a:xfrm>
        </p:grpSpPr>
        <p:pic>
          <p:nvPicPr>
            <p:cNvPr id="19" name="Picture 8" descr="Image result for clock">
              <a:extLst>
                <a:ext uri="{FF2B5EF4-FFF2-40B4-BE49-F238E27FC236}">
                  <a16:creationId xmlns:a16="http://schemas.microsoft.com/office/drawing/2014/main" id="{370C5916-1211-484B-AD5F-B850BEDF23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8144" y="3385299"/>
              <a:ext cx="524889" cy="524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9">
              <a:extLst>
                <a:ext uri="{FF2B5EF4-FFF2-40B4-BE49-F238E27FC236}">
                  <a16:creationId xmlns:a16="http://schemas.microsoft.com/office/drawing/2014/main" id="{4571CF2D-E10B-467B-B300-8412E7FBEC6A}"/>
                </a:ext>
              </a:extLst>
            </p:cNvPr>
            <p:cNvSpPr txBox="1">
              <a:spLocks noChangeArrowheads="1"/>
            </p:cNvSpPr>
            <p:nvPr/>
          </p:nvSpPr>
          <p:spPr bwMode="auto">
            <a:xfrm>
              <a:off x="3979934" y="3493130"/>
              <a:ext cx="2302455" cy="3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0" tIns="45675" rIns="91350" bIns="45675">
              <a:spAutoFit/>
            </a:bodyPr>
            <a:lstStyle/>
            <a:p>
              <a:pPr algn="ctr" defTabSz="914400" fontAlgn="base">
                <a:spcBef>
                  <a:spcPct val="0"/>
                </a:spcBef>
                <a:spcAft>
                  <a:spcPct val="0"/>
                </a:spcAft>
              </a:pPr>
              <a:r>
                <a:rPr lang="en-GB" altLang="en-US" sz="800" dirty="0">
                  <a:solidFill>
                    <a:schemeClr val="bg2">
                      <a:lumMod val="10000"/>
                    </a:schemeClr>
                  </a:solidFill>
                  <a:latin typeface="Arial" panose="020B0604020202020204" pitchFamily="34" charset="0"/>
                </a:rPr>
                <a:t>All applications have set dates by which a determination must be made. </a:t>
              </a:r>
            </a:p>
          </p:txBody>
        </p:sp>
        <p:sp>
          <p:nvSpPr>
            <p:cNvPr id="21" name="TextBox 20">
              <a:extLst>
                <a:ext uri="{FF2B5EF4-FFF2-40B4-BE49-F238E27FC236}">
                  <a16:creationId xmlns:a16="http://schemas.microsoft.com/office/drawing/2014/main" id="{5EE3CE41-1970-44C7-A86E-E30FE86E3827}"/>
                </a:ext>
              </a:extLst>
            </p:cNvPr>
            <p:cNvSpPr txBox="1"/>
            <p:nvPr/>
          </p:nvSpPr>
          <p:spPr>
            <a:xfrm>
              <a:off x="3307595" y="5689326"/>
              <a:ext cx="3202043" cy="338463"/>
            </a:xfrm>
            <a:prstGeom prst="rect">
              <a:avLst/>
            </a:prstGeom>
            <a:solidFill>
              <a:srgbClr val="FEE8F6"/>
            </a:solidFill>
            <a:ln>
              <a:solidFill>
                <a:srgbClr val="BD0A7F"/>
              </a:solidFill>
            </a:ln>
          </p:spPr>
          <p:txBody>
            <a:bodyPr wrap="square" lIns="91350" tIns="45675" rIns="91350" bIns="45675">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Arial" charset="0"/>
                </a:rPr>
                <a:t>A detailed and thorough </a:t>
              </a:r>
              <a:r>
                <a:rPr kumimoji="0" lang="en-GB" sz="800" b="1" i="0" u="none" strike="noStrike" kern="0" cap="none" spc="0" normalizeH="0" baseline="0" noProof="0" dirty="0">
                  <a:ln>
                    <a:noFill/>
                  </a:ln>
                  <a:solidFill>
                    <a:srgbClr val="000000"/>
                  </a:solidFill>
                  <a:effectLst/>
                  <a:uLnTx/>
                  <a:uFillTx/>
                  <a:latin typeface="Arial" charset="0"/>
                </a:rPr>
                <a:t>officer assessment </a:t>
              </a:r>
              <a:r>
                <a:rPr kumimoji="0" lang="en-GB" sz="800" b="0" i="0" u="none" strike="noStrike" kern="0" cap="none" spc="0" normalizeH="0" baseline="0" noProof="0" dirty="0">
                  <a:ln>
                    <a:noFill/>
                  </a:ln>
                  <a:solidFill>
                    <a:srgbClr val="000000"/>
                  </a:solidFill>
                  <a:effectLst/>
                  <a:uLnTx/>
                  <a:uFillTx/>
                  <a:latin typeface="Arial" charset="0"/>
                </a:rPr>
                <a:t>of the application is made and this is presented to LBBD for consideration</a:t>
              </a:r>
            </a:p>
          </p:txBody>
        </p:sp>
        <p:sp>
          <p:nvSpPr>
            <p:cNvPr id="24" name="Rectangle 23">
              <a:extLst>
                <a:ext uri="{FF2B5EF4-FFF2-40B4-BE49-F238E27FC236}">
                  <a16:creationId xmlns:a16="http://schemas.microsoft.com/office/drawing/2014/main" id="{64CE3C8F-F229-467E-89A0-8B3B2606E5E1}"/>
                </a:ext>
              </a:extLst>
            </p:cNvPr>
            <p:cNvSpPr/>
            <p:nvPr/>
          </p:nvSpPr>
          <p:spPr>
            <a:xfrm>
              <a:off x="3254289" y="2796652"/>
              <a:ext cx="3313599" cy="3298455"/>
            </a:xfrm>
            <a:prstGeom prst="rect">
              <a:avLst/>
            </a:prstGeom>
            <a:noFill/>
            <a:ln>
              <a:solidFill>
                <a:srgbClr val="BD0A7F"/>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ounded Rectangle 7">
              <a:extLst>
                <a:ext uri="{FF2B5EF4-FFF2-40B4-BE49-F238E27FC236}">
                  <a16:creationId xmlns:a16="http://schemas.microsoft.com/office/drawing/2014/main" id="{51AD9EF5-9884-43DF-99B5-B95ED58E3A5E}"/>
                </a:ext>
              </a:extLst>
            </p:cNvPr>
            <p:cNvSpPr/>
            <p:nvPr/>
          </p:nvSpPr>
          <p:spPr>
            <a:xfrm>
              <a:off x="3378144" y="2914888"/>
              <a:ext cx="3072212" cy="387670"/>
            </a:xfrm>
            <a:prstGeom prst="roundRect">
              <a:avLst/>
            </a:prstGeom>
            <a:solidFill>
              <a:srgbClr val="BD0A7F"/>
            </a:solidFill>
            <a:ln w="12700" cap="flat" cmpd="sng" algn="ctr">
              <a:solidFill>
                <a:srgbClr val="2DAAE1"/>
              </a:solidFill>
              <a:prstDash val="solid"/>
            </a:ln>
            <a:effectLst/>
          </p:spPr>
          <p:txBody>
            <a:bodyPr lIns="91350" tIns="45675" rIns="91350" bIns="45675" anchor="ctr"/>
            <a:lstStyle/>
            <a:p>
              <a:pPr algn="ctr" defTabSz="914400" fontAlgn="base">
                <a:spcBef>
                  <a:spcPct val="0"/>
                </a:spcBef>
                <a:spcAft>
                  <a:spcPct val="0"/>
                </a:spcAft>
                <a:defRPr/>
              </a:pPr>
              <a:r>
                <a:rPr lang="en-GB" altLang="en-US" sz="1000" b="1" dirty="0">
                  <a:solidFill>
                    <a:schemeClr val="bg1"/>
                  </a:solidFill>
                  <a:latin typeface="Arial" panose="020B0604020202020204" pitchFamily="34" charset="0"/>
                </a:rPr>
                <a:t>Application Phase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i="1" u="none" strike="noStrike" kern="0" cap="none" spc="0" normalizeH="0" baseline="0" noProof="0" dirty="0">
                  <a:ln>
                    <a:noFill/>
                  </a:ln>
                  <a:solidFill>
                    <a:schemeClr val="bg1"/>
                  </a:solidFill>
                  <a:effectLst/>
                  <a:uLnTx/>
                  <a:uFillTx/>
                  <a:latin typeface="Arial"/>
                </a:rPr>
                <a:t>8 </a:t>
              </a:r>
              <a:r>
                <a:rPr lang="en-GB" sz="1000" i="1" kern="0" dirty="0">
                  <a:solidFill>
                    <a:schemeClr val="bg1"/>
                  </a:solidFill>
                  <a:latin typeface="Arial"/>
                </a:rPr>
                <a:t>w</a:t>
              </a:r>
              <a:r>
                <a:rPr kumimoji="0" lang="en-GB" sz="1000" i="1" u="none" strike="noStrike" kern="0" cap="none" spc="0" normalizeH="0" baseline="0" noProof="0" dirty="0" err="1">
                  <a:ln>
                    <a:noFill/>
                  </a:ln>
                  <a:solidFill>
                    <a:schemeClr val="bg1"/>
                  </a:solidFill>
                  <a:effectLst/>
                  <a:uLnTx/>
                  <a:uFillTx/>
                  <a:latin typeface="Arial"/>
                </a:rPr>
                <a:t>eeks</a:t>
              </a:r>
              <a:r>
                <a:rPr kumimoji="0" lang="en-GB" sz="1000" i="1" u="none" strike="noStrike" kern="0" cap="none" spc="0" normalizeH="0" baseline="0" noProof="0" dirty="0">
                  <a:ln>
                    <a:noFill/>
                  </a:ln>
                  <a:solidFill>
                    <a:schemeClr val="bg1"/>
                  </a:solidFill>
                  <a:effectLst/>
                  <a:uLnTx/>
                  <a:uFillTx/>
                  <a:latin typeface="Arial"/>
                </a:rPr>
                <a:t> – 13 weeks</a:t>
              </a:r>
              <a:r>
                <a:rPr kumimoji="0" lang="en-GB" sz="1000" i="1" u="none" strike="noStrike" kern="0" cap="none" spc="0" normalizeH="0" noProof="0" dirty="0">
                  <a:ln>
                    <a:noFill/>
                  </a:ln>
                  <a:solidFill>
                    <a:schemeClr val="bg1"/>
                  </a:solidFill>
                  <a:effectLst/>
                  <a:uLnTx/>
                  <a:uFillTx/>
                  <a:latin typeface="Arial"/>
                </a:rPr>
                <a:t> – Bespoke timeframe</a:t>
              </a:r>
              <a:endParaRPr kumimoji="0" lang="en-GB" sz="1000" i="1" u="none" strike="noStrike" kern="0" cap="none" spc="0" normalizeH="0" baseline="0" noProof="0" dirty="0">
                <a:ln>
                  <a:noFill/>
                </a:ln>
                <a:solidFill>
                  <a:schemeClr val="bg1"/>
                </a:solidFill>
                <a:effectLst/>
                <a:uLnTx/>
                <a:uFillTx/>
                <a:latin typeface="Arial"/>
              </a:endParaRPr>
            </a:p>
          </p:txBody>
        </p:sp>
        <p:sp>
          <p:nvSpPr>
            <p:cNvPr id="75" name="TextBox 74">
              <a:extLst>
                <a:ext uri="{FF2B5EF4-FFF2-40B4-BE49-F238E27FC236}">
                  <a16:creationId xmlns:a16="http://schemas.microsoft.com/office/drawing/2014/main" id="{BBF7ECB8-8377-432B-A685-DCC2DBAD83C7}"/>
                </a:ext>
              </a:extLst>
            </p:cNvPr>
            <p:cNvSpPr txBox="1"/>
            <p:nvPr/>
          </p:nvSpPr>
          <p:spPr>
            <a:xfrm>
              <a:off x="3307595" y="3990019"/>
              <a:ext cx="3202043" cy="215353"/>
            </a:xfrm>
            <a:prstGeom prst="rect">
              <a:avLst/>
            </a:prstGeom>
            <a:solidFill>
              <a:srgbClr val="FEE8F6"/>
            </a:solidFill>
            <a:ln>
              <a:solidFill>
                <a:srgbClr val="BD0A7F"/>
              </a:solidFill>
            </a:ln>
          </p:spPr>
          <p:txBody>
            <a:bodyPr wrap="square" lIns="91350" tIns="45675" rIns="91350" bIns="45675">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Arial" charset="0"/>
                </a:rPr>
                <a:t>Application received </a:t>
              </a:r>
              <a:r>
                <a:rPr kumimoji="0" lang="en-GB" sz="800" b="0" i="0" u="none" strike="noStrike" kern="0" cap="none" spc="0" normalizeH="0" baseline="0" noProof="0" dirty="0">
                  <a:ln>
                    <a:noFill/>
                  </a:ln>
                  <a:solidFill>
                    <a:srgbClr val="000000"/>
                  </a:solidFill>
                  <a:effectLst/>
                  <a:uLnTx/>
                  <a:uFillTx/>
                  <a:latin typeface="Arial" charset="0"/>
                  <a:sym typeface="Wingdings" panose="05000000000000000000" pitchFamily="2" charset="2"/>
                </a:rPr>
                <a:t></a:t>
              </a:r>
              <a:r>
                <a:rPr kumimoji="0" lang="en-GB" sz="800" b="0" i="0" u="none" strike="noStrike" kern="0" cap="none" spc="0" normalizeH="0" baseline="0" noProof="0" dirty="0">
                  <a:ln>
                    <a:noFill/>
                  </a:ln>
                  <a:solidFill>
                    <a:srgbClr val="000000"/>
                  </a:solidFill>
                  <a:effectLst/>
                  <a:uLnTx/>
                  <a:uFillTx/>
                  <a:latin typeface="Arial" charset="0"/>
                </a:rPr>
                <a:t> validated</a:t>
              </a:r>
              <a:r>
                <a:rPr kumimoji="0" lang="en-GB" sz="800" b="0" i="0" u="none" strike="noStrike" kern="0" cap="none" spc="0" normalizeH="0" noProof="0" dirty="0">
                  <a:ln>
                    <a:noFill/>
                  </a:ln>
                  <a:solidFill>
                    <a:srgbClr val="000000"/>
                  </a:solidFill>
                  <a:effectLst/>
                  <a:uLnTx/>
                  <a:uFillTx/>
                  <a:latin typeface="Arial" charset="0"/>
                </a:rPr>
                <a:t> </a:t>
              </a:r>
              <a:r>
                <a:rPr kumimoji="0" lang="en-GB" sz="800" b="0" i="0" u="none" strike="noStrike" kern="0" cap="none" spc="0" normalizeH="0" noProof="0" dirty="0">
                  <a:ln>
                    <a:noFill/>
                  </a:ln>
                  <a:solidFill>
                    <a:srgbClr val="000000"/>
                  </a:solidFill>
                  <a:effectLst/>
                  <a:uLnTx/>
                  <a:uFillTx/>
                  <a:latin typeface="Arial" charset="0"/>
                  <a:sym typeface="Wingdings" panose="05000000000000000000" pitchFamily="2" charset="2"/>
                </a:rPr>
                <a:t></a:t>
              </a:r>
              <a:r>
                <a:rPr kumimoji="0" lang="en-GB" sz="800" b="0" i="0" u="none" strike="noStrike" kern="0" cap="none" spc="0" normalizeH="0" noProof="0" dirty="0">
                  <a:ln>
                    <a:noFill/>
                  </a:ln>
                  <a:solidFill>
                    <a:srgbClr val="000000"/>
                  </a:solidFill>
                  <a:effectLst/>
                  <a:uLnTx/>
                  <a:uFillTx/>
                  <a:latin typeface="Arial" charset="0"/>
                </a:rPr>
                <a:t> </a:t>
              </a:r>
              <a:r>
                <a:rPr kumimoji="0" lang="en-GB" sz="800" b="1" i="0" u="none" strike="noStrike" kern="0" cap="none" spc="0" normalizeH="0" noProof="0" dirty="0">
                  <a:ln>
                    <a:noFill/>
                  </a:ln>
                  <a:solidFill>
                    <a:srgbClr val="C00000"/>
                  </a:solidFill>
                  <a:effectLst/>
                  <a:uLnTx/>
                  <a:uFillTx/>
                  <a:latin typeface="Arial" charset="0"/>
                </a:rPr>
                <a:t>CLOCK STARTS</a:t>
              </a:r>
              <a:endParaRPr kumimoji="0" lang="en-GB" sz="800" b="1" i="0" u="none" strike="noStrike" kern="0" cap="none" spc="0" normalizeH="0" baseline="0" noProof="0" dirty="0">
                <a:ln>
                  <a:noFill/>
                </a:ln>
                <a:solidFill>
                  <a:srgbClr val="C00000"/>
                </a:solidFill>
                <a:effectLst/>
                <a:uLnTx/>
                <a:uFillTx/>
                <a:latin typeface="Arial" charset="0"/>
              </a:endParaRPr>
            </a:p>
          </p:txBody>
        </p:sp>
        <p:sp>
          <p:nvSpPr>
            <p:cNvPr id="76" name="TextBox 75">
              <a:extLst>
                <a:ext uri="{FF2B5EF4-FFF2-40B4-BE49-F238E27FC236}">
                  <a16:creationId xmlns:a16="http://schemas.microsoft.com/office/drawing/2014/main" id="{37678A0B-E048-43C5-9D6D-6EFC6AF2EE0D}"/>
                </a:ext>
              </a:extLst>
            </p:cNvPr>
            <p:cNvSpPr txBox="1"/>
            <p:nvPr/>
          </p:nvSpPr>
          <p:spPr>
            <a:xfrm>
              <a:off x="3311274" y="4253930"/>
              <a:ext cx="2432391" cy="338463"/>
            </a:xfrm>
            <a:prstGeom prst="rect">
              <a:avLst/>
            </a:prstGeom>
            <a:solidFill>
              <a:srgbClr val="FEE8F6"/>
            </a:solidFill>
            <a:ln>
              <a:solidFill>
                <a:srgbClr val="BC0A4D"/>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Meetings</a:t>
              </a:r>
              <a:r>
                <a:rPr kumimoji="0" lang="en-GB" sz="800" b="0" i="0" u="none" strike="noStrike" kern="0" cap="none" spc="0" normalizeH="0" noProof="0" dirty="0">
                  <a:ln>
                    <a:noFill/>
                  </a:ln>
                  <a:solidFill>
                    <a:srgbClr val="000000"/>
                  </a:solidFill>
                  <a:effectLst/>
                  <a:uLnTx/>
                  <a:uFillTx/>
                  <a:latin typeface="Arial" charset="0"/>
                </a:rPr>
                <a:t> with developers, applicants, planning agents and referrals to the GLA</a:t>
              </a:r>
              <a:endParaRPr kumimoji="0" lang="en-GB" sz="800" b="0" i="0" u="none" strike="noStrike" kern="0" cap="none" spc="0" normalizeH="0" baseline="0" noProof="0" dirty="0">
                <a:ln>
                  <a:noFill/>
                </a:ln>
                <a:solidFill>
                  <a:srgbClr val="000000"/>
                </a:solidFill>
                <a:effectLst/>
                <a:uLnTx/>
                <a:uFillTx/>
                <a:latin typeface="Arial" charset="0"/>
              </a:endParaRPr>
            </a:p>
          </p:txBody>
        </p:sp>
        <p:sp>
          <p:nvSpPr>
            <p:cNvPr id="77" name="TextBox 76">
              <a:extLst>
                <a:ext uri="{FF2B5EF4-FFF2-40B4-BE49-F238E27FC236}">
                  <a16:creationId xmlns:a16="http://schemas.microsoft.com/office/drawing/2014/main" id="{BBF64FCA-5EF3-428A-B9E9-610379D40F0F}"/>
                </a:ext>
              </a:extLst>
            </p:cNvPr>
            <p:cNvSpPr txBox="1"/>
            <p:nvPr/>
          </p:nvSpPr>
          <p:spPr>
            <a:xfrm>
              <a:off x="3311273" y="4638839"/>
              <a:ext cx="2432392" cy="338463"/>
            </a:xfrm>
            <a:prstGeom prst="rect">
              <a:avLst/>
            </a:prstGeom>
            <a:solidFill>
              <a:srgbClr val="FEE8F6"/>
            </a:solidFill>
            <a:ln>
              <a:solidFill>
                <a:srgbClr val="BC0A4D"/>
              </a:solidFill>
            </a:ln>
          </p:spPr>
          <p:txBody>
            <a:bodyPr wrap="square" lIns="91350" tIns="45675" rIns="91350" bIns="45675">
              <a:spAutoFit/>
            </a:bodyPr>
            <a:lstStyle/>
            <a:p>
              <a:pPr lvl="0" algn="ctr" defTabSz="914400" fontAlgn="base">
                <a:spcBef>
                  <a:spcPct val="0"/>
                </a:spcBef>
                <a:spcAft>
                  <a:spcPct val="0"/>
                </a:spcAft>
                <a:defRPr/>
              </a:pPr>
              <a:r>
                <a:rPr lang="en-GB" sz="800" kern="0" dirty="0">
                  <a:solidFill>
                    <a:srgbClr val="000000"/>
                  </a:solidFill>
                  <a:latin typeface="Arial" charset="0"/>
                </a:rPr>
                <a:t>Consideration of LBBD consultee responses / Lead Member inputs</a:t>
              </a:r>
            </a:p>
          </p:txBody>
        </p:sp>
        <p:sp>
          <p:nvSpPr>
            <p:cNvPr id="80" name="TextBox 79">
              <a:extLst>
                <a:ext uri="{FF2B5EF4-FFF2-40B4-BE49-F238E27FC236}">
                  <a16:creationId xmlns:a16="http://schemas.microsoft.com/office/drawing/2014/main" id="{F230349E-008B-40C3-886D-7110DE3356E8}"/>
                </a:ext>
              </a:extLst>
            </p:cNvPr>
            <p:cNvSpPr txBox="1"/>
            <p:nvPr/>
          </p:nvSpPr>
          <p:spPr>
            <a:xfrm>
              <a:off x="3315819" y="5023206"/>
              <a:ext cx="2432391" cy="338463"/>
            </a:xfrm>
            <a:prstGeom prst="rect">
              <a:avLst/>
            </a:prstGeom>
            <a:solidFill>
              <a:srgbClr val="FEE8F6"/>
            </a:solidFill>
            <a:ln>
              <a:solidFill>
                <a:srgbClr val="BC0A4D"/>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Identifying key planning issues and consideration of planning conditions &amp; obligations</a:t>
              </a:r>
            </a:p>
          </p:txBody>
        </p:sp>
        <p:sp>
          <p:nvSpPr>
            <p:cNvPr id="81" name="TextBox 80">
              <a:extLst>
                <a:ext uri="{FF2B5EF4-FFF2-40B4-BE49-F238E27FC236}">
                  <a16:creationId xmlns:a16="http://schemas.microsoft.com/office/drawing/2014/main" id="{3DF2E746-2E9A-4988-AB59-A20B1CD4FC0C}"/>
                </a:ext>
              </a:extLst>
            </p:cNvPr>
            <p:cNvSpPr txBox="1"/>
            <p:nvPr/>
          </p:nvSpPr>
          <p:spPr>
            <a:xfrm>
              <a:off x="3315819" y="5414527"/>
              <a:ext cx="2427846" cy="215353"/>
            </a:xfrm>
            <a:prstGeom prst="rect">
              <a:avLst/>
            </a:prstGeom>
            <a:solidFill>
              <a:srgbClr val="FEE8F6"/>
            </a:solidFill>
            <a:ln>
              <a:solidFill>
                <a:srgbClr val="BC0A4D"/>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kumimoji="0" lang="en-GB" sz="800" b="0" i="0" u="none" strike="noStrike" kern="0" cap="none" spc="0" normalizeH="0" baseline="0" noProof="0" dirty="0">
                  <a:ln>
                    <a:noFill/>
                  </a:ln>
                  <a:solidFill>
                    <a:srgbClr val="000000"/>
                  </a:solidFill>
                  <a:effectLst/>
                  <a:uLnTx/>
                  <a:uFillTx/>
                  <a:latin typeface="Arial" charset="0"/>
                </a:rPr>
                <a:t>Quality Review</a:t>
              </a:r>
              <a:r>
                <a:rPr kumimoji="0" lang="en-GB" sz="800" b="0" i="0" u="none" strike="noStrike" kern="0" cap="none" spc="0" normalizeH="0" noProof="0" dirty="0">
                  <a:ln>
                    <a:noFill/>
                  </a:ln>
                  <a:solidFill>
                    <a:srgbClr val="000000"/>
                  </a:solidFill>
                  <a:effectLst/>
                  <a:uLnTx/>
                  <a:uFillTx/>
                  <a:latin typeface="Arial" charset="0"/>
                </a:rPr>
                <a:t> Panel / Members briefing</a:t>
              </a:r>
              <a:endParaRPr kumimoji="0" lang="en-GB" sz="800" b="0" i="0" u="none" strike="noStrike" kern="0" cap="none" spc="0" normalizeH="0" baseline="0" noProof="0" dirty="0">
                <a:ln>
                  <a:noFill/>
                </a:ln>
                <a:solidFill>
                  <a:srgbClr val="000000"/>
                </a:solidFill>
                <a:effectLst/>
                <a:uLnTx/>
                <a:uFillTx/>
                <a:latin typeface="Arial" charset="0"/>
              </a:endParaRPr>
            </a:p>
          </p:txBody>
        </p:sp>
        <p:sp>
          <p:nvSpPr>
            <p:cNvPr id="82" name="TextBox 81">
              <a:extLst>
                <a:ext uri="{FF2B5EF4-FFF2-40B4-BE49-F238E27FC236}">
                  <a16:creationId xmlns:a16="http://schemas.microsoft.com/office/drawing/2014/main" id="{C7557E0E-5A29-4252-8201-EDA8EA5FA335}"/>
                </a:ext>
              </a:extLst>
            </p:cNvPr>
            <p:cNvSpPr txBox="1"/>
            <p:nvPr/>
          </p:nvSpPr>
          <p:spPr>
            <a:xfrm>
              <a:off x="5771003" y="4252865"/>
              <a:ext cx="738635" cy="461574"/>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lang="en-GB" sz="800" kern="0" dirty="0">
                  <a:solidFill>
                    <a:srgbClr val="000000"/>
                  </a:solidFill>
                  <a:latin typeface="Arial" charset="0"/>
                </a:rPr>
                <a:t>Statutory public </a:t>
              </a:r>
              <a:r>
                <a:rPr kumimoji="0" lang="en-GB" sz="800" b="0" i="0" u="none" strike="noStrike" kern="0" cap="none" spc="0" normalizeH="0" baseline="0" noProof="0" dirty="0">
                  <a:ln>
                    <a:noFill/>
                  </a:ln>
                  <a:solidFill>
                    <a:srgbClr val="000000"/>
                  </a:solidFill>
                  <a:effectLst/>
                  <a:uLnTx/>
                  <a:uFillTx/>
                  <a:latin typeface="Arial" charset="0"/>
                </a:rPr>
                <a:t> consultation</a:t>
              </a:r>
            </a:p>
          </p:txBody>
        </p:sp>
        <p:cxnSp>
          <p:nvCxnSpPr>
            <p:cNvPr id="84" name="Straight Arrow Connector 83">
              <a:extLst>
                <a:ext uri="{FF2B5EF4-FFF2-40B4-BE49-F238E27FC236}">
                  <a16:creationId xmlns:a16="http://schemas.microsoft.com/office/drawing/2014/main" id="{D7756F9D-FC77-4130-957F-BB77DBAF8748}"/>
                </a:ext>
              </a:extLst>
            </p:cNvPr>
            <p:cNvCxnSpPr>
              <a:stCxn id="82" idx="2"/>
            </p:cNvCxnSpPr>
            <p:nvPr/>
          </p:nvCxnSpPr>
          <p:spPr>
            <a:xfrm>
              <a:off x="6140321" y="4714439"/>
              <a:ext cx="129" cy="915441"/>
            </a:xfrm>
            <a:prstGeom prst="straightConnector1">
              <a:avLst/>
            </a:prstGeom>
            <a:ln w="12700">
              <a:solidFill>
                <a:srgbClr val="2DAAE1"/>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2051" name="Group 2050">
            <a:extLst>
              <a:ext uri="{FF2B5EF4-FFF2-40B4-BE49-F238E27FC236}">
                <a16:creationId xmlns:a16="http://schemas.microsoft.com/office/drawing/2014/main" id="{B27D8286-9BFF-46DC-B45C-E2DB82D81140}"/>
              </a:ext>
            </a:extLst>
          </p:cNvPr>
          <p:cNvGrpSpPr/>
          <p:nvPr/>
        </p:nvGrpSpPr>
        <p:grpSpPr>
          <a:xfrm>
            <a:off x="6065906" y="1404015"/>
            <a:ext cx="1117834" cy="4409403"/>
            <a:chOff x="6065906" y="1449154"/>
            <a:chExt cx="1117834" cy="4409403"/>
          </a:xfrm>
        </p:grpSpPr>
        <p:cxnSp>
          <p:nvCxnSpPr>
            <p:cNvPr id="11" name="Straight Connector 10">
              <a:extLst>
                <a:ext uri="{FF2B5EF4-FFF2-40B4-BE49-F238E27FC236}">
                  <a16:creationId xmlns:a16="http://schemas.microsoft.com/office/drawing/2014/main" id="{7BB843FA-A271-4FBB-89E5-C1FA88AA7A06}"/>
                </a:ext>
              </a:extLst>
            </p:cNvPr>
            <p:cNvCxnSpPr>
              <a:cxnSpLocks/>
            </p:cNvCxnSpPr>
            <p:nvPr/>
          </p:nvCxnSpPr>
          <p:spPr>
            <a:xfrm>
              <a:off x="6624823" y="2142814"/>
              <a:ext cx="0" cy="3715743"/>
            </a:xfrm>
            <a:prstGeom prst="line">
              <a:avLst/>
            </a:prstGeom>
            <a:noFill/>
            <a:ln w="19050" cap="flat" cmpd="sng" algn="ctr">
              <a:solidFill>
                <a:srgbClr val="000000"/>
              </a:solidFill>
              <a:prstDash val="dash"/>
              <a:headEnd type="triangle"/>
              <a:tailEnd type="none"/>
            </a:ln>
            <a:effectLst/>
          </p:spPr>
        </p:cxnSp>
        <p:sp>
          <p:nvSpPr>
            <p:cNvPr id="54" name="Rectangle 53">
              <a:extLst>
                <a:ext uri="{FF2B5EF4-FFF2-40B4-BE49-F238E27FC236}">
                  <a16:creationId xmlns:a16="http://schemas.microsoft.com/office/drawing/2014/main" id="{278B4F9B-9EDA-455B-A329-02957500071B}"/>
                </a:ext>
              </a:extLst>
            </p:cNvPr>
            <p:cNvSpPr/>
            <p:nvPr/>
          </p:nvSpPr>
          <p:spPr>
            <a:xfrm>
              <a:off x="6065906" y="1718756"/>
              <a:ext cx="1117834" cy="353203"/>
            </a:xfrm>
            <a:prstGeom prst="rect">
              <a:avLst/>
            </a:prstGeom>
            <a:solidFill>
              <a:srgbClr val="E2000B"/>
            </a:solidFill>
            <a:ln w="25400" cap="flat" cmpd="sng" algn="ctr">
              <a:noFill/>
              <a:prstDash val="solid"/>
            </a:ln>
            <a:effectLst/>
          </p:spPr>
          <p:txBody>
            <a:bodyPr lIns="91350" tIns="45675" rIns="91350" bIns="45675"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Recommendation Considered</a:t>
              </a:r>
            </a:p>
          </p:txBody>
        </p:sp>
        <p:cxnSp>
          <p:nvCxnSpPr>
            <p:cNvPr id="70" name="Straight Connector 69">
              <a:extLst>
                <a:ext uri="{FF2B5EF4-FFF2-40B4-BE49-F238E27FC236}">
                  <a16:creationId xmlns:a16="http://schemas.microsoft.com/office/drawing/2014/main" id="{A008CBA3-51F2-4487-81FB-805EBC0897D6}"/>
                </a:ext>
              </a:extLst>
            </p:cNvPr>
            <p:cNvCxnSpPr>
              <a:cxnSpLocks/>
              <a:endCxn id="21" idx="3"/>
            </p:cNvCxnSpPr>
            <p:nvPr/>
          </p:nvCxnSpPr>
          <p:spPr>
            <a:xfrm flipH="1">
              <a:off x="6509638" y="5811719"/>
              <a:ext cx="115186" cy="1700"/>
            </a:xfrm>
            <a:prstGeom prst="line">
              <a:avLst/>
            </a:prstGeom>
            <a:noFill/>
            <a:ln w="19050" cap="flat" cmpd="sng" algn="ctr">
              <a:solidFill>
                <a:srgbClr val="000000"/>
              </a:solidFill>
              <a:prstDash val="solid"/>
              <a:headEnd type="none" w="med" len="med"/>
              <a:tailEnd type="none" w="med" len="med"/>
            </a:ln>
            <a:effectLst/>
          </p:spPr>
        </p:cxnSp>
        <p:sp>
          <p:nvSpPr>
            <p:cNvPr id="85" name="Rectangle 84">
              <a:extLst>
                <a:ext uri="{FF2B5EF4-FFF2-40B4-BE49-F238E27FC236}">
                  <a16:creationId xmlns:a16="http://schemas.microsoft.com/office/drawing/2014/main" id="{D64C919B-A0E7-4E25-B811-C114DAA39A16}"/>
                </a:ext>
              </a:extLst>
            </p:cNvPr>
            <p:cNvSpPr/>
            <p:nvPr/>
          </p:nvSpPr>
          <p:spPr>
            <a:xfrm>
              <a:off x="6065906" y="1449154"/>
              <a:ext cx="1117834" cy="266046"/>
            </a:xfrm>
            <a:prstGeom prst="rect">
              <a:avLst/>
            </a:prstGeom>
            <a:noFill/>
            <a:ln>
              <a:solidFill>
                <a:srgbClr val="E2000B"/>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dirty="0">
                  <a:solidFill>
                    <a:schemeClr val="bg2">
                      <a:lumMod val="10000"/>
                    </a:schemeClr>
                  </a:solidFill>
                  <a:latin typeface="Arial" panose="020B0604020202020204" pitchFamily="34" charset="0"/>
                  <a:cs typeface="Arial" panose="020B0604020202020204" pitchFamily="34" charset="0"/>
                </a:rPr>
                <a:t>Planning Committee</a:t>
              </a:r>
              <a:endParaRPr lang="en-GB" sz="800" dirty="0">
                <a:solidFill>
                  <a:srgbClr val="E2000B"/>
                </a:solidFill>
                <a:latin typeface="Arial" panose="020B0604020202020204" pitchFamily="34" charset="0"/>
                <a:cs typeface="Arial" panose="020B0604020202020204" pitchFamily="34" charset="0"/>
              </a:endParaRPr>
            </a:p>
          </p:txBody>
        </p:sp>
      </p:grpSp>
      <p:grpSp>
        <p:nvGrpSpPr>
          <p:cNvPr id="2052" name="Group 2051">
            <a:extLst>
              <a:ext uri="{FF2B5EF4-FFF2-40B4-BE49-F238E27FC236}">
                <a16:creationId xmlns:a16="http://schemas.microsoft.com/office/drawing/2014/main" id="{5E3CA21C-54F6-40F3-B09C-1A2D7B3D19EF}"/>
              </a:ext>
            </a:extLst>
          </p:cNvPr>
          <p:cNvGrpSpPr/>
          <p:nvPr/>
        </p:nvGrpSpPr>
        <p:grpSpPr>
          <a:xfrm>
            <a:off x="6694672" y="2751513"/>
            <a:ext cx="1813402" cy="3298455"/>
            <a:chOff x="6694672" y="2796652"/>
            <a:chExt cx="1813402" cy="3298455"/>
          </a:xfrm>
        </p:grpSpPr>
        <p:sp>
          <p:nvSpPr>
            <p:cNvPr id="87" name="TextBox 86">
              <a:extLst>
                <a:ext uri="{FF2B5EF4-FFF2-40B4-BE49-F238E27FC236}">
                  <a16:creationId xmlns:a16="http://schemas.microsoft.com/office/drawing/2014/main" id="{E2AA4A81-1092-4CC6-81E2-6106A8E924B2}"/>
                </a:ext>
              </a:extLst>
            </p:cNvPr>
            <p:cNvSpPr txBox="1"/>
            <p:nvPr/>
          </p:nvSpPr>
          <p:spPr>
            <a:xfrm>
              <a:off x="6751608" y="3389539"/>
              <a:ext cx="1700242" cy="1077127"/>
            </a:xfrm>
            <a:prstGeom prst="rect">
              <a:avLst/>
            </a:prstGeom>
            <a:solidFill>
              <a:srgbClr val="DEF1FA"/>
            </a:solidFill>
            <a:ln>
              <a:solidFill>
                <a:srgbClr val="2DAAE1"/>
              </a:solidFill>
            </a:ln>
          </p:spPr>
          <p:txBody>
            <a:bodyPr wrap="square" lIns="91350" tIns="45675" rIns="91350" bIns="45675">
              <a:spAutoFit/>
            </a:bodyPr>
            <a:lstStyle/>
            <a:p>
              <a:pPr marR="0" lvl="0" algn="ctr" defTabSz="914400" eaLnBrk="1" fontAlgn="base" latinLnBrk="0" hangingPunct="1">
                <a:lnSpc>
                  <a:spcPct val="100000"/>
                </a:lnSpc>
                <a:spcBef>
                  <a:spcPct val="0"/>
                </a:spcBef>
                <a:spcAft>
                  <a:spcPct val="0"/>
                </a:spcAft>
                <a:buClrTx/>
                <a:buSzTx/>
                <a:tabLst/>
                <a:defRPr/>
              </a:pPr>
              <a:r>
                <a:rPr lang="en-GB" sz="800" kern="0" dirty="0">
                  <a:solidFill>
                    <a:srgbClr val="000000"/>
                  </a:solidFill>
                  <a:latin typeface="Arial" charset="0"/>
                </a:rPr>
                <a:t>Drafting and finalising legal obligations / developer contributions</a:t>
              </a:r>
            </a:p>
            <a:p>
              <a:pPr marR="0" lvl="0" algn="ctr" defTabSz="914400" eaLnBrk="1" fontAlgn="base" latinLnBrk="0" hangingPunct="1">
                <a:lnSpc>
                  <a:spcPct val="100000"/>
                </a:lnSpc>
                <a:spcBef>
                  <a:spcPct val="0"/>
                </a:spcBef>
                <a:spcAft>
                  <a:spcPct val="0"/>
                </a:spcAft>
                <a:buClrTx/>
                <a:buSzTx/>
                <a:tabLst/>
                <a:defRPr/>
              </a:pPr>
              <a:endParaRPr lang="en-GB" sz="800" kern="0" dirty="0">
                <a:solidFill>
                  <a:srgbClr val="000000"/>
                </a:solidFill>
                <a:latin typeface="Arial" charset="0"/>
              </a:endParaRPr>
            </a:p>
            <a:p>
              <a:pPr marR="0" lvl="0" algn="ctr" defTabSz="914400" eaLnBrk="1" fontAlgn="base" latinLnBrk="0" hangingPunct="1">
                <a:lnSpc>
                  <a:spcPct val="100000"/>
                </a:lnSpc>
                <a:spcBef>
                  <a:spcPct val="0"/>
                </a:spcBef>
                <a:spcAft>
                  <a:spcPct val="0"/>
                </a:spcAft>
                <a:buClrTx/>
                <a:buSzTx/>
                <a:tabLst/>
                <a:defRPr/>
              </a:pPr>
              <a:endParaRPr kumimoji="0" lang="en-GB" sz="800" b="0" i="0" u="none" strike="noStrike" kern="0" cap="none" spc="0" normalizeH="0" baseline="0" noProof="0" dirty="0">
                <a:ln>
                  <a:noFill/>
                </a:ln>
                <a:solidFill>
                  <a:srgbClr val="000000"/>
                </a:solidFill>
                <a:effectLst/>
                <a:uLnTx/>
                <a:uFillTx/>
                <a:latin typeface="Arial" charset="0"/>
              </a:endParaRPr>
            </a:p>
            <a:p>
              <a:pPr marR="0" lvl="0" algn="ctr" defTabSz="914400" eaLnBrk="1" fontAlgn="base" latinLnBrk="0" hangingPunct="1">
                <a:lnSpc>
                  <a:spcPct val="100000"/>
                </a:lnSpc>
                <a:spcBef>
                  <a:spcPct val="0"/>
                </a:spcBef>
                <a:spcAft>
                  <a:spcPct val="0"/>
                </a:spcAft>
                <a:buClrTx/>
                <a:buSzTx/>
                <a:tabLst/>
                <a:defRPr/>
              </a:pPr>
              <a:endParaRPr lang="en-GB" sz="800" kern="0" dirty="0">
                <a:solidFill>
                  <a:srgbClr val="000000"/>
                </a:solidFill>
                <a:latin typeface="Arial" charset="0"/>
              </a:endParaRPr>
            </a:p>
            <a:p>
              <a:pPr marR="0" lvl="0" algn="ctr" defTabSz="914400" eaLnBrk="1" fontAlgn="base" latinLnBrk="0" hangingPunct="1">
                <a:lnSpc>
                  <a:spcPct val="100000"/>
                </a:lnSpc>
                <a:spcBef>
                  <a:spcPct val="0"/>
                </a:spcBef>
                <a:spcAft>
                  <a:spcPct val="0"/>
                </a:spcAft>
                <a:buClrTx/>
                <a:buSzTx/>
                <a:tabLst/>
                <a:defRPr/>
              </a:pPr>
              <a:endParaRPr kumimoji="0" lang="en-GB" sz="800" b="0" i="0" u="none" strike="noStrike" kern="0" cap="none" spc="0" normalizeH="0" baseline="0" noProof="0" dirty="0">
                <a:ln>
                  <a:noFill/>
                </a:ln>
                <a:solidFill>
                  <a:srgbClr val="000000"/>
                </a:solidFill>
                <a:effectLst/>
                <a:uLnTx/>
                <a:uFillTx/>
                <a:latin typeface="Arial" charset="0"/>
              </a:endParaRPr>
            </a:p>
            <a:p>
              <a:pPr marR="0" lvl="0" algn="ctr" defTabSz="914400" eaLnBrk="1" fontAlgn="base" latinLnBrk="0" hangingPunct="1">
                <a:lnSpc>
                  <a:spcPct val="100000"/>
                </a:lnSpc>
                <a:spcBef>
                  <a:spcPct val="0"/>
                </a:spcBef>
                <a:spcAft>
                  <a:spcPct val="0"/>
                </a:spcAft>
                <a:buClrTx/>
                <a:buSzTx/>
                <a:tabLst/>
                <a:defRPr/>
              </a:pPr>
              <a:endParaRPr kumimoji="0" lang="en-GB" sz="800" b="0" i="0" u="none" strike="noStrike" kern="0" cap="none" spc="0" normalizeH="0" baseline="0" noProof="0" dirty="0">
                <a:ln>
                  <a:noFill/>
                </a:ln>
                <a:solidFill>
                  <a:srgbClr val="000000"/>
                </a:solidFill>
                <a:effectLst/>
                <a:uLnTx/>
                <a:uFillTx/>
                <a:latin typeface="Arial" charset="0"/>
              </a:endParaRPr>
            </a:p>
          </p:txBody>
        </p:sp>
        <p:sp>
          <p:nvSpPr>
            <p:cNvPr id="26" name="Rectangle 25">
              <a:extLst>
                <a:ext uri="{FF2B5EF4-FFF2-40B4-BE49-F238E27FC236}">
                  <a16:creationId xmlns:a16="http://schemas.microsoft.com/office/drawing/2014/main" id="{0913C238-C1B9-44CF-86E9-997A2331265A}"/>
                </a:ext>
              </a:extLst>
            </p:cNvPr>
            <p:cNvSpPr/>
            <p:nvPr/>
          </p:nvSpPr>
          <p:spPr>
            <a:xfrm>
              <a:off x="6694672" y="2796652"/>
              <a:ext cx="1813402" cy="3298455"/>
            </a:xfrm>
            <a:prstGeom prst="rect">
              <a:avLst/>
            </a:prstGeom>
            <a:noFill/>
            <a:ln>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ounded Rectangle 7">
              <a:extLst>
                <a:ext uri="{FF2B5EF4-FFF2-40B4-BE49-F238E27FC236}">
                  <a16:creationId xmlns:a16="http://schemas.microsoft.com/office/drawing/2014/main" id="{8E73A0BF-250A-40A1-BDE7-8E4DBBCDFCC4}"/>
                </a:ext>
              </a:extLst>
            </p:cNvPr>
            <p:cNvSpPr/>
            <p:nvPr/>
          </p:nvSpPr>
          <p:spPr>
            <a:xfrm>
              <a:off x="6805584" y="2914888"/>
              <a:ext cx="1595830" cy="387670"/>
            </a:xfrm>
            <a:prstGeom prst="roundRect">
              <a:avLst/>
            </a:prstGeom>
            <a:solidFill>
              <a:srgbClr val="2DAAE1"/>
            </a:solidFill>
            <a:ln w="12700" cap="flat" cmpd="sng" algn="ctr">
              <a:solidFill>
                <a:srgbClr val="BD0A7F"/>
              </a:solidFill>
              <a:prstDash val="solid"/>
            </a:ln>
            <a:effectLst/>
          </p:spPr>
          <p:txBody>
            <a:bodyPr lIns="91350" tIns="45675" rIns="91350" bIns="45675" anchor="ctr"/>
            <a:lstStyle/>
            <a:p>
              <a:pPr algn="ctr" defTabSz="914400" fontAlgn="base">
                <a:spcBef>
                  <a:spcPct val="0"/>
                </a:spcBef>
                <a:spcAft>
                  <a:spcPct val="0"/>
                </a:spcAft>
                <a:defRPr/>
              </a:pPr>
              <a:r>
                <a:rPr lang="en-GB" altLang="en-US" sz="1000" b="1" dirty="0">
                  <a:solidFill>
                    <a:schemeClr val="bg1"/>
                  </a:solidFill>
                  <a:latin typeface="Arial" panose="020B0604020202020204" pitchFamily="34" charset="0"/>
                </a:rPr>
                <a:t>Post-Decision Phase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i="1" u="none" strike="noStrike" kern="0" cap="none" spc="0" normalizeH="0" baseline="0" noProof="0" dirty="0">
                  <a:ln>
                    <a:noFill/>
                  </a:ln>
                  <a:solidFill>
                    <a:schemeClr val="bg1"/>
                  </a:solidFill>
                  <a:effectLst/>
                  <a:uLnTx/>
                  <a:uFillTx/>
                  <a:latin typeface="Arial"/>
                </a:rPr>
                <a:t>Maximum 5 months?</a:t>
              </a:r>
            </a:p>
          </p:txBody>
        </p:sp>
        <p:pic>
          <p:nvPicPr>
            <p:cNvPr id="2050" name="Picture 2" descr="7 Leaders Share Their Thoughts on the Future of Legal Services">
              <a:extLst>
                <a:ext uri="{FF2B5EF4-FFF2-40B4-BE49-F238E27FC236}">
                  <a16:creationId xmlns:a16="http://schemas.microsoft.com/office/drawing/2014/main" id="{67D9CF13-65B3-4D76-95DB-9BE84F628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3416" y="3698191"/>
              <a:ext cx="1355913" cy="739589"/>
            </a:xfrm>
            <a:prstGeom prst="rect">
              <a:avLst/>
            </a:prstGeom>
            <a:noFill/>
            <a:extLst>
              <a:ext uri="{909E8E84-426E-40DD-AFC4-6F175D3DCCD1}">
                <a14:hiddenFill xmlns:a14="http://schemas.microsoft.com/office/drawing/2010/main">
                  <a:solidFill>
                    <a:srgbClr val="FFFFFF"/>
                  </a:solidFill>
                </a14:hiddenFill>
              </a:ext>
            </a:extLst>
          </p:spPr>
        </p:pic>
        <p:sp>
          <p:nvSpPr>
            <p:cNvPr id="88" name="TextBox 87">
              <a:extLst>
                <a:ext uri="{FF2B5EF4-FFF2-40B4-BE49-F238E27FC236}">
                  <a16:creationId xmlns:a16="http://schemas.microsoft.com/office/drawing/2014/main" id="{C9CA47FE-2516-4E89-8B04-F57E7F22DC0F}"/>
                </a:ext>
              </a:extLst>
            </p:cNvPr>
            <p:cNvSpPr txBox="1"/>
            <p:nvPr/>
          </p:nvSpPr>
          <p:spPr>
            <a:xfrm>
              <a:off x="6751608" y="4524598"/>
              <a:ext cx="1700242" cy="215353"/>
            </a:xfrm>
            <a:prstGeom prst="rect">
              <a:avLst/>
            </a:prstGeom>
            <a:solidFill>
              <a:srgbClr val="DEF1FA"/>
            </a:solidFill>
            <a:ln>
              <a:solidFill>
                <a:srgbClr val="2DAAE1"/>
              </a:solidFill>
            </a:ln>
          </p:spPr>
          <p:txBody>
            <a:bodyPr wrap="square" lIns="91350" tIns="45675" rIns="91350" bIns="45675">
              <a:spAutoFit/>
            </a:bodyPr>
            <a:lstStyle/>
            <a:p>
              <a:pPr lvl="0" algn="ctr" defTabSz="914400" fontAlgn="base">
                <a:spcBef>
                  <a:spcPct val="0"/>
                </a:spcBef>
                <a:spcAft>
                  <a:spcPct val="0"/>
                </a:spcAft>
                <a:defRPr/>
              </a:pPr>
              <a:r>
                <a:rPr lang="en-GB" sz="800" kern="0" dirty="0">
                  <a:solidFill>
                    <a:srgbClr val="000000"/>
                  </a:solidFill>
                  <a:latin typeface="Arial" charset="0"/>
                </a:rPr>
                <a:t>Stage 2 referrals to the GLA</a:t>
              </a:r>
            </a:p>
          </p:txBody>
        </p:sp>
        <p:sp>
          <p:nvSpPr>
            <p:cNvPr id="89" name="TextBox 88">
              <a:extLst>
                <a:ext uri="{FF2B5EF4-FFF2-40B4-BE49-F238E27FC236}">
                  <a16:creationId xmlns:a16="http://schemas.microsoft.com/office/drawing/2014/main" id="{8E3BE75B-6931-483D-BBA9-5F3174D78CCE}"/>
                </a:ext>
              </a:extLst>
            </p:cNvPr>
            <p:cNvSpPr txBox="1"/>
            <p:nvPr/>
          </p:nvSpPr>
          <p:spPr>
            <a:xfrm>
              <a:off x="6751608" y="5563609"/>
              <a:ext cx="1700242" cy="461574"/>
            </a:xfrm>
            <a:prstGeom prst="rect">
              <a:avLst/>
            </a:prstGeom>
            <a:solidFill>
              <a:srgbClr val="FEE8F6"/>
            </a:solidFill>
            <a:ln>
              <a:solidFill>
                <a:srgbClr val="BC0A4D"/>
              </a:solidFill>
            </a:ln>
          </p:spPr>
          <p:txBody>
            <a:bodyPr wrap="square" lIns="91350" tIns="45675" rIns="91350" bIns="45675">
              <a:spAutoFit/>
            </a:bodyPr>
            <a:lstStyle/>
            <a:p>
              <a:pPr lvl="0" algn="ctr" defTabSz="914400" fontAlgn="base">
                <a:spcBef>
                  <a:spcPct val="0"/>
                </a:spcBef>
                <a:spcAft>
                  <a:spcPct val="0"/>
                </a:spcAft>
                <a:defRPr/>
              </a:pPr>
              <a:r>
                <a:rPr lang="en-GB" sz="800" kern="0" dirty="0">
                  <a:solidFill>
                    <a:srgbClr val="000000"/>
                  </a:solidFill>
                  <a:latin typeface="Arial" charset="0"/>
                </a:rPr>
                <a:t>Managing potential challenge for non-determination appeals &amp; Judicial Review</a:t>
              </a:r>
            </a:p>
          </p:txBody>
        </p:sp>
        <p:sp>
          <p:nvSpPr>
            <p:cNvPr id="90" name="TextBox 89">
              <a:extLst>
                <a:ext uri="{FF2B5EF4-FFF2-40B4-BE49-F238E27FC236}">
                  <a16:creationId xmlns:a16="http://schemas.microsoft.com/office/drawing/2014/main" id="{E0C46D75-666F-41A1-8ED4-22C19735E7C9}"/>
                </a:ext>
              </a:extLst>
            </p:cNvPr>
            <p:cNvSpPr txBox="1"/>
            <p:nvPr/>
          </p:nvSpPr>
          <p:spPr>
            <a:xfrm>
              <a:off x="6751608" y="4797883"/>
              <a:ext cx="1700242" cy="707795"/>
            </a:xfrm>
            <a:prstGeom prst="rect">
              <a:avLst/>
            </a:prstGeom>
            <a:solidFill>
              <a:srgbClr val="DEF1FA"/>
            </a:solidFill>
            <a:ln>
              <a:solidFill>
                <a:srgbClr val="2DAAE1"/>
              </a:solidFill>
            </a:ln>
          </p:spPr>
          <p:txBody>
            <a:bodyPr wrap="square" lIns="91350" tIns="45675" rIns="91350" bIns="45675">
              <a:spAutoFit/>
            </a:bodyPr>
            <a:lstStyle/>
            <a:p>
              <a:pPr lvl="0" algn="ctr" defTabSz="914400" fontAlgn="base">
                <a:spcBef>
                  <a:spcPct val="0"/>
                </a:spcBef>
                <a:spcAft>
                  <a:spcPct val="0"/>
                </a:spcAft>
                <a:defRPr/>
              </a:pPr>
              <a:r>
                <a:rPr lang="en-GB" sz="800" kern="0" dirty="0">
                  <a:solidFill>
                    <a:srgbClr val="000000"/>
                  </a:solidFill>
                  <a:latin typeface="Arial" charset="0"/>
                </a:rPr>
                <a:t>Finalisation of decision notice, planning conditions and obligations having regard to the outcome of the recommendation considered</a:t>
              </a:r>
            </a:p>
          </p:txBody>
        </p:sp>
      </p:grpSp>
      <p:grpSp>
        <p:nvGrpSpPr>
          <p:cNvPr id="2054" name="Group 2053">
            <a:extLst>
              <a:ext uri="{FF2B5EF4-FFF2-40B4-BE49-F238E27FC236}">
                <a16:creationId xmlns:a16="http://schemas.microsoft.com/office/drawing/2014/main" id="{C364A591-9A84-49F1-99A2-D803B1E706FC}"/>
              </a:ext>
            </a:extLst>
          </p:cNvPr>
          <p:cNvGrpSpPr/>
          <p:nvPr/>
        </p:nvGrpSpPr>
        <p:grpSpPr>
          <a:xfrm>
            <a:off x="8382024" y="1673617"/>
            <a:ext cx="617223" cy="3434724"/>
            <a:chOff x="8382024" y="1718756"/>
            <a:chExt cx="617223" cy="3434724"/>
          </a:xfrm>
        </p:grpSpPr>
        <p:sp>
          <p:nvSpPr>
            <p:cNvPr id="17" name="Rectangle 16">
              <a:extLst>
                <a:ext uri="{FF2B5EF4-FFF2-40B4-BE49-F238E27FC236}">
                  <a16:creationId xmlns:a16="http://schemas.microsoft.com/office/drawing/2014/main" id="{B281FBC2-5B0A-4709-A03A-9F7360B474A2}"/>
                </a:ext>
              </a:extLst>
            </p:cNvPr>
            <p:cNvSpPr/>
            <p:nvPr/>
          </p:nvSpPr>
          <p:spPr>
            <a:xfrm>
              <a:off x="8382024" y="1718756"/>
              <a:ext cx="617223" cy="353203"/>
            </a:xfrm>
            <a:prstGeom prst="rect">
              <a:avLst/>
            </a:prstGeom>
            <a:solidFill>
              <a:srgbClr val="BD0A7F"/>
            </a:solidFill>
            <a:ln w="12700" cap="flat" cmpd="sng" algn="ctr">
              <a:solidFill>
                <a:srgbClr val="2DAAE1"/>
              </a:solidFill>
              <a:prstDash val="solid"/>
            </a:ln>
            <a:effectLst/>
          </p:spPr>
          <p:txBody>
            <a:bodyPr lIns="91350" tIns="45675" rIns="91350" bIns="45675"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FFFFFF"/>
                  </a:solidFill>
                  <a:effectLst/>
                  <a:uLnTx/>
                  <a:uFillTx/>
                  <a:latin typeface="Arial"/>
                  <a:ea typeface="+mn-ea"/>
                  <a:cs typeface="+mn-cs"/>
                </a:rPr>
                <a:t>Decision ISSUED</a:t>
              </a:r>
            </a:p>
          </p:txBody>
        </p:sp>
        <p:cxnSp>
          <p:nvCxnSpPr>
            <p:cNvPr id="53" name="Straight Connector 52">
              <a:extLst>
                <a:ext uri="{FF2B5EF4-FFF2-40B4-BE49-F238E27FC236}">
                  <a16:creationId xmlns:a16="http://schemas.microsoft.com/office/drawing/2014/main" id="{BF192393-9A5C-43F8-B000-BEC5DAC7F69F}"/>
                </a:ext>
              </a:extLst>
            </p:cNvPr>
            <p:cNvCxnSpPr>
              <a:cxnSpLocks/>
            </p:cNvCxnSpPr>
            <p:nvPr/>
          </p:nvCxnSpPr>
          <p:spPr>
            <a:xfrm>
              <a:off x="8690636" y="2162385"/>
              <a:ext cx="0" cy="2989395"/>
            </a:xfrm>
            <a:prstGeom prst="line">
              <a:avLst/>
            </a:prstGeom>
            <a:noFill/>
            <a:ln w="19050" cap="flat" cmpd="sng" algn="ctr">
              <a:solidFill>
                <a:srgbClr val="000000"/>
              </a:solidFill>
              <a:prstDash val="dash"/>
              <a:headEnd type="triangle"/>
              <a:tailEnd type="none"/>
            </a:ln>
            <a:effectLst/>
          </p:spPr>
        </p:cxnSp>
        <p:cxnSp>
          <p:nvCxnSpPr>
            <p:cNvPr id="91" name="Straight Connector 90">
              <a:extLst>
                <a:ext uri="{FF2B5EF4-FFF2-40B4-BE49-F238E27FC236}">
                  <a16:creationId xmlns:a16="http://schemas.microsoft.com/office/drawing/2014/main" id="{0DF37A1F-262E-4588-8617-E384B9EDF06A}"/>
                </a:ext>
              </a:extLst>
            </p:cNvPr>
            <p:cNvCxnSpPr>
              <a:cxnSpLocks/>
            </p:cNvCxnSpPr>
            <p:nvPr/>
          </p:nvCxnSpPr>
          <p:spPr>
            <a:xfrm flipH="1">
              <a:off x="8439109" y="5151780"/>
              <a:ext cx="251527" cy="1700"/>
            </a:xfrm>
            <a:prstGeom prst="line">
              <a:avLst/>
            </a:prstGeom>
            <a:noFill/>
            <a:ln w="19050" cap="flat" cmpd="sng" algn="ctr">
              <a:solidFill>
                <a:srgbClr val="000000"/>
              </a:solidFill>
              <a:prstDash val="solid"/>
              <a:headEnd type="none" w="med" len="med"/>
              <a:tailEnd type="none" w="med" len="med"/>
            </a:ln>
            <a:effectLst/>
          </p:spPr>
        </p:cxnSp>
      </p:grpSp>
      <p:sp>
        <p:nvSpPr>
          <p:cNvPr id="94" name="Rectangle 93">
            <a:extLst>
              <a:ext uri="{FF2B5EF4-FFF2-40B4-BE49-F238E27FC236}">
                <a16:creationId xmlns:a16="http://schemas.microsoft.com/office/drawing/2014/main" id="{BF575194-1920-499E-976D-498AA336DFEC}"/>
              </a:ext>
            </a:extLst>
          </p:cNvPr>
          <p:cNvSpPr/>
          <p:nvPr/>
        </p:nvSpPr>
        <p:spPr>
          <a:xfrm>
            <a:off x="544981" y="2393989"/>
            <a:ext cx="436619" cy="258645"/>
          </a:xfrm>
          <a:prstGeom prst="rect">
            <a:avLst/>
          </a:prstGeom>
          <a:noFill/>
          <a:ln>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800" i="1" dirty="0">
                <a:solidFill>
                  <a:schemeClr val="bg2">
                    <a:lumMod val="10000"/>
                  </a:schemeClr>
                </a:solidFill>
                <a:latin typeface="Arial" panose="020B0604020202020204" pitchFamily="34" charset="0"/>
                <a:cs typeface="Arial" panose="020B0604020202020204" pitchFamily="34" charset="0"/>
              </a:rPr>
              <a:t>TIME</a:t>
            </a:r>
            <a:endParaRPr lang="en-GB" sz="800" i="1" dirty="0">
              <a:solidFill>
                <a:srgbClr val="E2000B"/>
              </a:solidFill>
              <a:latin typeface="Arial" panose="020B0604020202020204" pitchFamily="34" charset="0"/>
              <a:cs typeface="Arial" panose="020B0604020202020204" pitchFamily="34" charset="0"/>
            </a:endParaRPr>
          </a:p>
        </p:txBody>
      </p:sp>
      <p:sp>
        <p:nvSpPr>
          <p:cNvPr id="110" name="Rounded Rectangle 7">
            <a:extLst>
              <a:ext uri="{FF2B5EF4-FFF2-40B4-BE49-F238E27FC236}">
                <a16:creationId xmlns:a16="http://schemas.microsoft.com/office/drawing/2014/main" id="{162927D0-A1CC-41D8-B108-367B4B1A66FF}"/>
              </a:ext>
            </a:extLst>
          </p:cNvPr>
          <p:cNvSpPr/>
          <p:nvPr/>
        </p:nvSpPr>
        <p:spPr>
          <a:xfrm>
            <a:off x="1061661" y="2869749"/>
            <a:ext cx="1947759" cy="387670"/>
          </a:xfrm>
          <a:prstGeom prst="roundRect">
            <a:avLst/>
          </a:prstGeom>
          <a:solidFill>
            <a:srgbClr val="2DAAE1"/>
          </a:solidFill>
          <a:ln w="12700" cap="flat" cmpd="sng" algn="ctr">
            <a:solidFill>
              <a:srgbClr val="BD0A7F"/>
            </a:solidFill>
            <a:prstDash val="solid"/>
          </a:ln>
          <a:effectLst/>
        </p:spPr>
        <p:txBody>
          <a:bodyPr lIns="91350" tIns="45675" rIns="91350" bIns="45675" anchor="ctr"/>
          <a:lstStyle/>
          <a:p>
            <a:pPr algn="ctr" defTabSz="914400" fontAlgn="base">
              <a:spcBef>
                <a:spcPct val="0"/>
              </a:spcBef>
              <a:spcAft>
                <a:spcPct val="0"/>
              </a:spcAft>
              <a:defRPr/>
            </a:pPr>
            <a:r>
              <a:rPr lang="en-GB" altLang="en-US" sz="1000" b="1" dirty="0">
                <a:solidFill>
                  <a:schemeClr val="bg1"/>
                </a:solidFill>
                <a:latin typeface="Arial" panose="020B0604020202020204" pitchFamily="34" charset="0"/>
              </a:rPr>
              <a:t>Pre-Application Phase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i="1" u="none" strike="noStrike" kern="0" cap="none" spc="0" normalizeH="0" baseline="0" noProof="0" dirty="0">
                <a:ln>
                  <a:noFill/>
                </a:ln>
                <a:solidFill>
                  <a:schemeClr val="bg1"/>
                </a:solidFill>
                <a:effectLst/>
                <a:uLnTx/>
                <a:uFillTx/>
                <a:latin typeface="Arial"/>
              </a:rPr>
              <a:t>8 Weeks – Over a Year</a:t>
            </a:r>
          </a:p>
        </p:txBody>
      </p:sp>
      <p:sp>
        <p:nvSpPr>
          <p:cNvPr id="111" name="Rounded Rectangle 7">
            <a:extLst>
              <a:ext uri="{FF2B5EF4-FFF2-40B4-BE49-F238E27FC236}">
                <a16:creationId xmlns:a16="http://schemas.microsoft.com/office/drawing/2014/main" id="{69DE443F-134A-47F8-825B-340E0CE9EF2B}"/>
              </a:ext>
            </a:extLst>
          </p:cNvPr>
          <p:cNvSpPr/>
          <p:nvPr/>
        </p:nvSpPr>
        <p:spPr>
          <a:xfrm>
            <a:off x="3378144" y="2869340"/>
            <a:ext cx="3072212" cy="387670"/>
          </a:xfrm>
          <a:prstGeom prst="roundRect">
            <a:avLst/>
          </a:prstGeom>
          <a:solidFill>
            <a:srgbClr val="BD0A7F"/>
          </a:solidFill>
          <a:ln w="12700" cap="flat" cmpd="sng" algn="ctr">
            <a:solidFill>
              <a:srgbClr val="2DAAE1"/>
            </a:solidFill>
            <a:prstDash val="solid"/>
          </a:ln>
          <a:effectLst/>
        </p:spPr>
        <p:txBody>
          <a:bodyPr lIns="91350" tIns="45675" rIns="91350" bIns="45675" anchor="ctr"/>
          <a:lstStyle/>
          <a:p>
            <a:pPr algn="ctr" defTabSz="914400" fontAlgn="base">
              <a:spcBef>
                <a:spcPct val="0"/>
              </a:spcBef>
              <a:spcAft>
                <a:spcPct val="0"/>
              </a:spcAft>
              <a:defRPr/>
            </a:pPr>
            <a:r>
              <a:rPr lang="en-GB" altLang="en-US" sz="1000" b="1" dirty="0">
                <a:solidFill>
                  <a:schemeClr val="bg1"/>
                </a:solidFill>
                <a:latin typeface="Arial" panose="020B0604020202020204" pitchFamily="34" charset="0"/>
              </a:rPr>
              <a:t>Application Phase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i="1" u="none" strike="noStrike" kern="0" cap="none" spc="0" normalizeH="0" baseline="0" noProof="0" dirty="0">
                <a:ln>
                  <a:noFill/>
                </a:ln>
                <a:solidFill>
                  <a:schemeClr val="bg1"/>
                </a:solidFill>
                <a:effectLst/>
                <a:uLnTx/>
                <a:uFillTx/>
                <a:latin typeface="Arial"/>
              </a:rPr>
              <a:t>8 </a:t>
            </a:r>
            <a:r>
              <a:rPr lang="en-GB" sz="1000" i="1" kern="0" dirty="0">
                <a:solidFill>
                  <a:schemeClr val="bg1"/>
                </a:solidFill>
                <a:latin typeface="Arial"/>
              </a:rPr>
              <a:t>w</a:t>
            </a:r>
            <a:r>
              <a:rPr kumimoji="0" lang="en-GB" sz="1000" i="1" u="none" strike="noStrike" kern="0" cap="none" spc="0" normalizeH="0" baseline="0" noProof="0" dirty="0" err="1">
                <a:ln>
                  <a:noFill/>
                </a:ln>
                <a:solidFill>
                  <a:schemeClr val="bg1"/>
                </a:solidFill>
                <a:effectLst/>
                <a:uLnTx/>
                <a:uFillTx/>
                <a:latin typeface="Arial"/>
              </a:rPr>
              <a:t>eeks</a:t>
            </a:r>
            <a:r>
              <a:rPr kumimoji="0" lang="en-GB" sz="1000" i="1" u="none" strike="noStrike" kern="0" cap="none" spc="0" normalizeH="0" baseline="0" noProof="0" dirty="0">
                <a:ln>
                  <a:noFill/>
                </a:ln>
                <a:solidFill>
                  <a:schemeClr val="bg1"/>
                </a:solidFill>
                <a:effectLst/>
                <a:uLnTx/>
                <a:uFillTx/>
                <a:latin typeface="Arial"/>
              </a:rPr>
              <a:t> – 13 weeks</a:t>
            </a:r>
            <a:r>
              <a:rPr kumimoji="0" lang="en-GB" sz="1000" i="1" u="none" strike="noStrike" kern="0" cap="none" spc="0" normalizeH="0" noProof="0" dirty="0">
                <a:ln>
                  <a:noFill/>
                </a:ln>
                <a:solidFill>
                  <a:schemeClr val="bg1"/>
                </a:solidFill>
                <a:effectLst/>
                <a:uLnTx/>
                <a:uFillTx/>
                <a:latin typeface="Arial"/>
              </a:rPr>
              <a:t> – Bespoke timeframe</a:t>
            </a:r>
            <a:endParaRPr kumimoji="0" lang="en-GB" sz="1000" i="1" u="none" strike="noStrike" kern="0" cap="none" spc="0" normalizeH="0" baseline="0" noProof="0" dirty="0">
              <a:ln>
                <a:noFill/>
              </a:ln>
              <a:solidFill>
                <a:schemeClr val="bg1"/>
              </a:solidFill>
              <a:effectLst/>
              <a:uLnTx/>
              <a:uFillTx/>
              <a:latin typeface="Arial"/>
            </a:endParaRPr>
          </a:p>
        </p:txBody>
      </p:sp>
      <p:sp>
        <p:nvSpPr>
          <p:cNvPr id="112" name="Rounded Rectangle 7">
            <a:extLst>
              <a:ext uri="{FF2B5EF4-FFF2-40B4-BE49-F238E27FC236}">
                <a16:creationId xmlns:a16="http://schemas.microsoft.com/office/drawing/2014/main" id="{13724ADF-B801-4553-8F3B-4B3897B64027}"/>
              </a:ext>
            </a:extLst>
          </p:cNvPr>
          <p:cNvSpPr/>
          <p:nvPr/>
        </p:nvSpPr>
        <p:spPr>
          <a:xfrm>
            <a:off x="6805584" y="2869749"/>
            <a:ext cx="1595830" cy="387670"/>
          </a:xfrm>
          <a:prstGeom prst="roundRect">
            <a:avLst/>
          </a:prstGeom>
          <a:solidFill>
            <a:srgbClr val="2DAAE1"/>
          </a:solidFill>
          <a:ln w="12700" cap="flat" cmpd="sng" algn="ctr">
            <a:solidFill>
              <a:srgbClr val="BD0A7F"/>
            </a:solidFill>
            <a:prstDash val="solid"/>
          </a:ln>
          <a:effectLst/>
        </p:spPr>
        <p:txBody>
          <a:bodyPr lIns="91350" tIns="45675" rIns="91350" bIns="45675" anchor="ctr"/>
          <a:lstStyle/>
          <a:p>
            <a:pPr algn="ctr" defTabSz="914400" fontAlgn="base">
              <a:spcBef>
                <a:spcPct val="0"/>
              </a:spcBef>
              <a:spcAft>
                <a:spcPct val="0"/>
              </a:spcAft>
              <a:defRPr/>
            </a:pPr>
            <a:r>
              <a:rPr lang="en-GB" altLang="en-US" sz="1000" b="1" dirty="0">
                <a:solidFill>
                  <a:schemeClr val="bg1"/>
                </a:solidFill>
                <a:latin typeface="Arial" panose="020B0604020202020204" pitchFamily="34" charset="0"/>
              </a:rPr>
              <a:t>Post-Decision Phase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000" i="1" u="none" strike="noStrike" kern="0" cap="none" spc="0" normalizeH="0" baseline="0" noProof="0" dirty="0">
                <a:ln>
                  <a:noFill/>
                </a:ln>
                <a:solidFill>
                  <a:schemeClr val="bg1"/>
                </a:solidFill>
                <a:effectLst/>
                <a:uLnTx/>
                <a:uFillTx/>
                <a:latin typeface="Arial"/>
              </a:rPr>
              <a:t>Maximum 5 months?</a:t>
            </a:r>
          </a:p>
        </p:txBody>
      </p:sp>
    </p:spTree>
    <p:extLst>
      <p:ext uri="{BB962C8B-B14F-4D97-AF65-F5344CB8AC3E}">
        <p14:creationId xmlns:p14="http://schemas.microsoft.com/office/powerpoint/2010/main" val="299982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5"/>
                                        </p:tgtEl>
                                        <p:attrNameLst>
                                          <p:attrName>style.visibility</p:attrName>
                                        </p:attrNameLst>
                                      </p:cBhvr>
                                      <p:to>
                                        <p:strVal val="visible"/>
                                      </p:to>
                                    </p:set>
                                    <p:animEffect transition="in" filter="fade">
                                      <p:cBhvr>
                                        <p:cTn id="12" dur="500"/>
                                        <p:tgtEl>
                                          <p:spTgt spid="2055"/>
                                        </p:tgtEl>
                                      </p:cBhvr>
                                    </p:animEffect>
                                  </p:childTnLst>
                                </p:cTn>
                              </p:par>
                              <p:par>
                                <p:cTn id="13" presetID="10" presetClass="entr" presetSubtype="0" fill="hold" nodeType="withEffect">
                                  <p:stCondLst>
                                    <p:cond delay="0"/>
                                  </p:stCondLst>
                                  <p:childTnLst>
                                    <p:set>
                                      <p:cBhvr>
                                        <p:cTn id="14" dur="1" fill="hold">
                                          <p:stCondLst>
                                            <p:cond delay="0"/>
                                          </p:stCondLst>
                                        </p:cTn>
                                        <p:tgtEl>
                                          <p:spTgt spid="2057"/>
                                        </p:tgtEl>
                                        <p:attrNameLst>
                                          <p:attrName>style.visibility</p:attrName>
                                        </p:attrNameLst>
                                      </p:cBhvr>
                                      <p:to>
                                        <p:strVal val="visible"/>
                                      </p:to>
                                    </p:set>
                                    <p:animEffect transition="in" filter="fade">
                                      <p:cBhvr>
                                        <p:cTn id="15" dur="500"/>
                                        <p:tgtEl>
                                          <p:spTgt spid="2057"/>
                                        </p:tgtEl>
                                      </p:cBhvr>
                                    </p:animEffect>
                                  </p:childTnLst>
                                </p:cTn>
                              </p:par>
                              <p:par>
                                <p:cTn id="16" presetID="10" presetClass="entr" presetSubtype="0" fill="hold" nodeType="withEffect">
                                  <p:stCondLst>
                                    <p:cond delay="0"/>
                                  </p:stCondLst>
                                  <p:childTnLst>
                                    <p:set>
                                      <p:cBhvr>
                                        <p:cTn id="17" dur="1" fill="hold">
                                          <p:stCondLst>
                                            <p:cond delay="0"/>
                                          </p:stCondLst>
                                        </p:cTn>
                                        <p:tgtEl>
                                          <p:spTgt spid="2058"/>
                                        </p:tgtEl>
                                        <p:attrNameLst>
                                          <p:attrName>style.visibility</p:attrName>
                                        </p:attrNameLst>
                                      </p:cBhvr>
                                      <p:to>
                                        <p:strVal val="visible"/>
                                      </p:to>
                                    </p:set>
                                    <p:animEffect transition="in" filter="fade">
                                      <p:cBhvr>
                                        <p:cTn id="18" dur="500"/>
                                        <p:tgtEl>
                                          <p:spTgt spid="2058"/>
                                        </p:tgtEl>
                                      </p:cBhvr>
                                    </p:animEffect>
                                  </p:childTnLst>
                                </p:cTn>
                              </p:par>
                            </p:childTnLst>
                          </p:cTn>
                        </p:par>
                        <p:par>
                          <p:cTn id="19" fill="hold">
                            <p:stCondLst>
                              <p:cond delay="500"/>
                            </p:stCondLst>
                            <p:childTnLst>
                              <p:par>
                                <p:cTn id="20" presetID="8" presetClass="emph" presetSubtype="0" repeatCount="indefinite" fill="hold" nodeType="afterEffect">
                                  <p:stCondLst>
                                    <p:cond delay="0"/>
                                  </p:stCondLst>
                                  <p:endCondLst>
                                    <p:cond evt="onNext" delay="0">
                                      <p:tgtEl>
                                        <p:sldTgt/>
                                      </p:tgtEl>
                                    </p:cond>
                                  </p:endCondLst>
                                  <p:childTnLst>
                                    <p:animRot by="21600000">
                                      <p:cBhvr>
                                        <p:cTn id="21" dur="2000" fill="hold"/>
                                        <p:tgtEl>
                                          <p:spTgt spid="2057"/>
                                        </p:tgtEl>
                                        <p:attrNameLst>
                                          <p:attrName>r</p:attrName>
                                        </p:attrNameLst>
                                      </p:cBhvr>
                                    </p:animRot>
                                  </p:childTnLst>
                                </p:cTn>
                              </p:par>
                              <p:par>
                                <p:cTn id="22" presetID="8" presetClass="emph" presetSubtype="0" repeatCount="indefinite" fill="hold" nodeType="withEffect">
                                  <p:stCondLst>
                                    <p:cond delay="0"/>
                                  </p:stCondLst>
                                  <p:endCondLst>
                                    <p:cond evt="onNext" delay="0">
                                      <p:tgtEl>
                                        <p:sldTgt/>
                                      </p:tgtEl>
                                    </p:cond>
                                  </p:endCondLst>
                                  <p:childTnLst>
                                    <p:animRot by="21600000">
                                      <p:cBhvr>
                                        <p:cTn id="23" dur="2000" fill="hold"/>
                                        <p:tgtEl>
                                          <p:spTgt spid="205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48"/>
                                        </p:tgtEl>
                                        <p:attrNameLst>
                                          <p:attrName>style.visibility</p:attrName>
                                        </p:attrNameLst>
                                      </p:cBhvr>
                                      <p:to>
                                        <p:strVal val="visible"/>
                                      </p:to>
                                    </p:set>
                                    <p:animEffect transition="in" filter="fade">
                                      <p:cBhvr>
                                        <p:cTn id="28" dur="500"/>
                                        <p:tgtEl>
                                          <p:spTgt spid="204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6"/>
                                        </p:tgtEl>
                                        <p:attrNameLst>
                                          <p:attrName>style.visibility</p:attrName>
                                        </p:attrNameLst>
                                      </p:cBhvr>
                                      <p:to>
                                        <p:strVal val="visible"/>
                                      </p:to>
                                    </p:set>
                                    <p:animEffect transition="in" filter="fade">
                                      <p:cBhvr>
                                        <p:cTn id="33" dur="500"/>
                                        <p:tgtEl>
                                          <p:spTgt spid="2056"/>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059"/>
                                        </p:tgtEl>
                                        <p:attrNameLst>
                                          <p:attrName>style.visibility</p:attrName>
                                        </p:attrNameLst>
                                      </p:cBhvr>
                                      <p:to>
                                        <p:strVal val="visible"/>
                                      </p:to>
                                    </p:set>
                                    <p:animEffect transition="in" filter="fade">
                                      <p:cBhvr>
                                        <p:cTn id="37" dur="500"/>
                                        <p:tgtEl>
                                          <p:spTgt spid="2059"/>
                                        </p:tgtEl>
                                      </p:cBhvr>
                                    </p:animEffect>
                                  </p:childTnLst>
                                </p:cTn>
                              </p:par>
                              <p:par>
                                <p:cTn id="38" presetID="10" presetClass="entr" presetSubtype="0" fill="hold" nodeType="withEffect">
                                  <p:stCondLst>
                                    <p:cond delay="0"/>
                                  </p:stCondLst>
                                  <p:childTnLst>
                                    <p:set>
                                      <p:cBhvr>
                                        <p:cTn id="39" dur="1" fill="hold">
                                          <p:stCondLst>
                                            <p:cond delay="0"/>
                                          </p:stCondLst>
                                        </p:cTn>
                                        <p:tgtEl>
                                          <p:spTgt spid="2060"/>
                                        </p:tgtEl>
                                        <p:attrNameLst>
                                          <p:attrName>style.visibility</p:attrName>
                                        </p:attrNameLst>
                                      </p:cBhvr>
                                      <p:to>
                                        <p:strVal val="visible"/>
                                      </p:to>
                                    </p:set>
                                    <p:animEffect transition="in" filter="fade">
                                      <p:cBhvr>
                                        <p:cTn id="40" dur="500"/>
                                        <p:tgtEl>
                                          <p:spTgt spid="2060"/>
                                        </p:tgtEl>
                                      </p:cBhvr>
                                    </p:animEffect>
                                  </p:childTnLst>
                                </p:cTn>
                              </p:par>
                            </p:childTnLst>
                          </p:cTn>
                        </p:par>
                        <p:par>
                          <p:cTn id="41" fill="hold">
                            <p:stCondLst>
                              <p:cond delay="1000"/>
                            </p:stCondLst>
                            <p:childTnLst>
                              <p:par>
                                <p:cTn id="42" presetID="8" presetClass="emph" presetSubtype="0" repeatCount="indefinite" fill="hold" nodeType="afterEffect">
                                  <p:stCondLst>
                                    <p:cond delay="0"/>
                                  </p:stCondLst>
                                  <p:endCondLst>
                                    <p:cond evt="onNext" delay="0">
                                      <p:tgtEl>
                                        <p:sldTgt/>
                                      </p:tgtEl>
                                    </p:cond>
                                  </p:endCondLst>
                                  <p:childTnLst>
                                    <p:animRot by="21600000">
                                      <p:cBhvr>
                                        <p:cTn id="43" dur="2000" fill="hold"/>
                                        <p:tgtEl>
                                          <p:spTgt spid="2059"/>
                                        </p:tgtEl>
                                        <p:attrNameLst>
                                          <p:attrName>r</p:attrName>
                                        </p:attrNameLst>
                                      </p:cBhvr>
                                    </p:animRot>
                                  </p:childTnLst>
                                </p:cTn>
                              </p:par>
                              <p:par>
                                <p:cTn id="44" presetID="8" presetClass="emph" presetSubtype="0" repeatCount="indefinite" fill="hold" nodeType="withEffect">
                                  <p:stCondLst>
                                    <p:cond delay="0"/>
                                  </p:stCondLst>
                                  <p:endCondLst>
                                    <p:cond evt="onNext" delay="0">
                                      <p:tgtEl>
                                        <p:sldTgt/>
                                      </p:tgtEl>
                                    </p:cond>
                                  </p:endCondLst>
                                  <p:childTnLst>
                                    <p:animRot by="21600000">
                                      <p:cBhvr>
                                        <p:cTn id="45" dur="2000" fill="hold"/>
                                        <p:tgtEl>
                                          <p:spTgt spid="2060"/>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2051"/>
                                        </p:tgtEl>
                                        <p:attrNameLst>
                                          <p:attrName>style.visibility</p:attrName>
                                        </p:attrNameLst>
                                      </p:cBhvr>
                                      <p:to>
                                        <p:strVal val="visible"/>
                                      </p:to>
                                    </p:set>
                                    <p:animEffect transition="in" filter="wipe(down)">
                                      <p:cBhvr>
                                        <p:cTn id="50" dur="2000"/>
                                        <p:tgtEl>
                                          <p:spTgt spid="205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052"/>
                                        </p:tgtEl>
                                        <p:attrNameLst>
                                          <p:attrName>style.visibility</p:attrName>
                                        </p:attrNameLst>
                                      </p:cBhvr>
                                      <p:to>
                                        <p:strVal val="visible"/>
                                      </p:to>
                                    </p:set>
                                    <p:animEffect transition="in" filter="fade">
                                      <p:cBhvr>
                                        <p:cTn id="55" dur="500"/>
                                        <p:tgtEl>
                                          <p:spTgt spid="205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nodeType="withEffect">
                                  <p:stCondLst>
                                    <p:cond delay="0"/>
                                  </p:stCondLst>
                                  <p:childTnLst>
                                    <p:set>
                                      <p:cBhvr>
                                        <p:cTn id="62" dur="1" fill="hold">
                                          <p:stCondLst>
                                            <p:cond delay="0"/>
                                          </p:stCondLst>
                                        </p:cTn>
                                        <p:tgtEl>
                                          <p:spTgt spid="2061"/>
                                        </p:tgtEl>
                                        <p:attrNameLst>
                                          <p:attrName>style.visibility</p:attrName>
                                        </p:attrNameLst>
                                      </p:cBhvr>
                                      <p:to>
                                        <p:strVal val="visible"/>
                                      </p:to>
                                    </p:set>
                                    <p:animEffect transition="in" filter="fade">
                                      <p:cBhvr>
                                        <p:cTn id="63" dur="500"/>
                                        <p:tgtEl>
                                          <p:spTgt spid="2061"/>
                                        </p:tgtEl>
                                      </p:cBhvr>
                                    </p:animEffect>
                                  </p:childTnLst>
                                </p:cTn>
                              </p:par>
                            </p:childTnLst>
                          </p:cTn>
                        </p:par>
                        <p:par>
                          <p:cTn id="64" fill="hold">
                            <p:stCondLst>
                              <p:cond delay="500"/>
                            </p:stCondLst>
                            <p:childTnLst>
                              <p:par>
                                <p:cTn id="65" presetID="8" presetClass="emph" presetSubtype="0" repeatCount="indefinite" fill="hold" nodeType="afterEffect">
                                  <p:stCondLst>
                                    <p:cond delay="0"/>
                                  </p:stCondLst>
                                  <p:endCondLst>
                                    <p:cond evt="onNext" delay="0">
                                      <p:tgtEl>
                                        <p:sldTgt/>
                                      </p:tgtEl>
                                    </p:cond>
                                  </p:endCondLst>
                                  <p:childTnLst>
                                    <p:animRot by="21600000">
                                      <p:cBhvr>
                                        <p:cTn id="66" dur="2000" fill="hold"/>
                                        <p:tgtEl>
                                          <p:spTgt spid="2061"/>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054"/>
                                        </p:tgtEl>
                                        <p:attrNameLst>
                                          <p:attrName>style.visibility</p:attrName>
                                        </p:attrNameLst>
                                      </p:cBhvr>
                                      <p:to>
                                        <p:strVal val="visible"/>
                                      </p:to>
                                    </p:set>
                                    <p:animEffect transition="in" filter="wipe(down)">
                                      <p:cBhvr>
                                        <p:cTn id="71"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9C78-D131-41D1-8D40-643AEBD28240}"/>
              </a:ext>
            </a:extLst>
          </p:cNvPr>
          <p:cNvSpPr>
            <a:spLocks noGrp="1"/>
          </p:cNvSpPr>
          <p:nvPr>
            <p:ph type="title"/>
          </p:nvPr>
        </p:nvSpPr>
        <p:spPr/>
        <p:txBody>
          <a:bodyPr/>
          <a:lstStyle/>
          <a:p>
            <a:r>
              <a:rPr lang="en-GB" b="1" dirty="0"/>
              <a:t>The legislation </a:t>
            </a:r>
            <a:r>
              <a:rPr lang="en-GB" dirty="0"/>
              <a:t>– Making a planning decision</a:t>
            </a:r>
          </a:p>
        </p:txBody>
      </p:sp>
      <p:sp>
        <p:nvSpPr>
          <p:cNvPr id="4" name="TextBox 3">
            <a:extLst>
              <a:ext uri="{FF2B5EF4-FFF2-40B4-BE49-F238E27FC236}">
                <a16:creationId xmlns:a16="http://schemas.microsoft.com/office/drawing/2014/main" id="{5D65D17A-BD07-4047-B43B-3E337BEACCB5}"/>
              </a:ext>
            </a:extLst>
          </p:cNvPr>
          <p:cNvSpPr txBox="1"/>
          <p:nvPr/>
        </p:nvSpPr>
        <p:spPr>
          <a:xfrm>
            <a:off x="533717" y="3059113"/>
            <a:ext cx="8076565" cy="2646788"/>
          </a:xfrm>
          <a:prstGeom prst="rect">
            <a:avLst/>
          </a:prstGeom>
          <a:solidFill>
            <a:schemeClr val="bg1"/>
          </a:solidFill>
          <a:ln>
            <a:solidFill>
              <a:schemeClr val="bg2">
                <a:lumMod val="10000"/>
              </a:schemeClr>
            </a:solidFill>
          </a:ln>
          <a:effectLst/>
        </p:spPr>
        <p:txBody>
          <a:bodyPr wrap="square" lIns="91350" tIns="45675" rIns="91350" bIns="45675">
            <a:spAutoFit/>
          </a:bodyPr>
          <a:lstStyle/>
          <a:p>
            <a:pPr>
              <a:spcAft>
                <a:spcPts val="601"/>
              </a:spcAft>
              <a:defRPr/>
            </a:pPr>
            <a:r>
              <a:rPr lang="en-GB" sz="1200" b="1" dirty="0">
                <a:solidFill>
                  <a:schemeClr val="bg2">
                    <a:lumMod val="10000"/>
                  </a:schemeClr>
                </a:solidFill>
                <a:latin typeface="Arial" charset="0"/>
              </a:rPr>
              <a:t>Section 70(2) of the Town and Country Planning Act 1990 (as amended)</a:t>
            </a:r>
          </a:p>
          <a:p>
            <a:pPr>
              <a:spcAft>
                <a:spcPts val="601"/>
              </a:spcAft>
              <a:defRPr/>
            </a:pPr>
            <a:endParaRPr lang="en-GB" sz="1200" dirty="0">
              <a:solidFill>
                <a:schemeClr val="accent2">
                  <a:lumMod val="50000"/>
                </a:schemeClr>
              </a:solidFill>
              <a:latin typeface="Arial" charset="0"/>
            </a:endParaRPr>
          </a:p>
          <a:p>
            <a:pPr>
              <a:defRPr/>
            </a:pPr>
            <a:r>
              <a:rPr lang="en-GB" sz="1200" dirty="0">
                <a:solidFill>
                  <a:schemeClr val="bg2">
                    <a:lumMod val="10000"/>
                  </a:schemeClr>
                </a:solidFill>
                <a:latin typeface="Arial" charset="0"/>
              </a:rPr>
              <a:t>In making a planning decision, the authority shall have regard to;</a:t>
            </a:r>
          </a:p>
          <a:p>
            <a:pPr>
              <a:defRPr/>
            </a:pPr>
            <a:endParaRPr lang="en-GB" sz="1200" dirty="0">
              <a:solidFill>
                <a:schemeClr val="bg2">
                  <a:lumMod val="10000"/>
                </a:schemeClr>
              </a:solidFill>
              <a:latin typeface="Arial" charset="0"/>
            </a:endParaRPr>
          </a:p>
          <a:p>
            <a:pPr marL="342567" indent="-342567">
              <a:buFont typeface="+mj-lt"/>
              <a:buAutoNum type="alphaLcParenR"/>
              <a:defRPr/>
            </a:pPr>
            <a:r>
              <a:rPr lang="en-GB" sz="1200" dirty="0">
                <a:solidFill>
                  <a:schemeClr val="bg2">
                    <a:lumMod val="10000"/>
                  </a:schemeClr>
                </a:solidFill>
                <a:latin typeface="Arial" charset="0"/>
              </a:rPr>
              <a:t>the provisions of the development plan, so far as material to the application,</a:t>
            </a:r>
          </a:p>
          <a:p>
            <a:pPr lvl="1">
              <a:defRPr/>
            </a:pPr>
            <a:r>
              <a:rPr lang="en-GB" sz="1200" dirty="0">
                <a:solidFill>
                  <a:srgbClr val="2DAAE1"/>
                </a:solidFill>
                <a:latin typeface="Arial" charset="0"/>
              </a:rPr>
              <a:t>(see slide 5 for a reminder of development plan documents)</a:t>
            </a:r>
          </a:p>
          <a:p>
            <a:pPr marL="342567" indent="-342567">
              <a:buFont typeface="+mj-lt"/>
              <a:buAutoNum type="alphaLcParenR"/>
              <a:defRPr/>
            </a:pPr>
            <a:r>
              <a:rPr lang="en-GB" sz="1200" dirty="0">
                <a:solidFill>
                  <a:schemeClr val="bg2">
                    <a:lumMod val="10000"/>
                  </a:schemeClr>
                </a:solidFill>
                <a:latin typeface="Arial" charset="0"/>
              </a:rPr>
              <a:t>any local finance considerations, so far as material to the application, and</a:t>
            </a:r>
          </a:p>
          <a:p>
            <a:pPr lvl="1">
              <a:defRPr/>
            </a:pPr>
            <a:r>
              <a:rPr lang="en-GB" sz="1200" i="1" dirty="0">
                <a:solidFill>
                  <a:srgbClr val="2DAAE1"/>
                </a:solidFill>
                <a:latin typeface="Arial" charset="0"/>
              </a:rPr>
              <a:t>(these are the matters secured by any legal agreement, e.g. payment for employment skills training)</a:t>
            </a:r>
          </a:p>
          <a:p>
            <a:pPr marL="342567" indent="-342567">
              <a:buFont typeface="+mj-lt"/>
              <a:buAutoNum type="alphaLcParenR"/>
              <a:defRPr/>
            </a:pPr>
            <a:r>
              <a:rPr lang="en-GB" sz="1200" dirty="0">
                <a:solidFill>
                  <a:schemeClr val="bg2">
                    <a:lumMod val="10000"/>
                  </a:schemeClr>
                </a:solidFill>
                <a:latin typeface="Arial" charset="0"/>
              </a:rPr>
              <a:t>any other material considerations.</a:t>
            </a:r>
          </a:p>
          <a:p>
            <a:pPr>
              <a:defRPr/>
            </a:pPr>
            <a:r>
              <a:rPr lang="en-GB" sz="1200" dirty="0">
                <a:solidFill>
                  <a:schemeClr val="accent2">
                    <a:lumMod val="50000"/>
                  </a:schemeClr>
                </a:solidFill>
                <a:latin typeface="Arial" charset="0"/>
              </a:rPr>
              <a:t>	</a:t>
            </a:r>
            <a:r>
              <a:rPr lang="en-GB" sz="1200" i="1" dirty="0">
                <a:solidFill>
                  <a:srgbClr val="2DAAE1"/>
                </a:solidFill>
                <a:latin typeface="Arial" charset="0"/>
              </a:rPr>
              <a:t>(see slides 6&amp;7 for a reminder of material/non-material considerations)</a:t>
            </a:r>
          </a:p>
          <a:p>
            <a:pPr>
              <a:defRPr/>
            </a:pPr>
            <a:endParaRPr lang="en-GB" sz="1200" dirty="0">
              <a:solidFill>
                <a:schemeClr val="accent2">
                  <a:lumMod val="50000"/>
                </a:schemeClr>
              </a:solidFill>
              <a:latin typeface="Arial" charset="0"/>
            </a:endParaRPr>
          </a:p>
          <a:p>
            <a:pPr>
              <a:defRPr/>
            </a:pPr>
            <a:r>
              <a:rPr lang="en-GB" sz="1200" b="1" dirty="0">
                <a:solidFill>
                  <a:schemeClr val="bg2">
                    <a:lumMod val="10000"/>
                  </a:schemeClr>
                </a:solidFill>
                <a:latin typeface="Arial" charset="0"/>
              </a:rPr>
              <a:t>And, must ensure that the planning decision taken is in accordance with the development plan </a:t>
            </a:r>
            <a:r>
              <a:rPr lang="en-GB" sz="1200" b="1" i="1" dirty="0">
                <a:solidFill>
                  <a:schemeClr val="bg2">
                    <a:lumMod val="10000"/>
                  </a:schemeClr>
                </a:solidFill>
                <a:latin typeface="Arial" charset="0"/>
              </a:rPr>
              <a:t>(a)</a:t>
            </a:r>
            <a:r>
              <a:rPr lang="en-GB" sz="1200" b="1" dirty="0">
                <a:solidFill>
                  <a:schemeClr val="bg2">
                    <a:lumMod val="10000"/>
                  </a:schemeClr>
                </a:solidFill>
                <a:latin typeface="Arial" charset="0"/>
              </a:rPr>
              <a:t> unless there are material considerations </a:t>
            </a:r>
            <a:r>
              <a:rPr lang="en-GB" sz="1200" b="1" i="1" dirty="0">
                <a:solidFill>
                  <a:schemeClr val="bg2">
                    <a:lumMod val="10000"/>
                  </a:schemeClr>
                </a:solidFill>
                <a:latin typeface="Arial" charset="0"/>
              </a:rPr>
              <a:t>(b &amp; c) </a:t>
            </a:r>
            <a:r>
              <a:rPr lang="en-GB" sz="1200" b="1" dirty="0">
                <a:solidFill>
                  <a:schemeClr val="bg2">
                    <a:lumMod val="10000"/>
                  </a:schemeClr>
                </a:solidFill>
                <a:latin typeface="Arial" charset="0"/>
              </a:rPr>
              <a:t>that indicate otherwise.</a:t>
            </a:r>
          </a:p>
        </p:txBody>
      </p:sp>
      <p:pic>
        <p:nvPicPr>
          <p:cNvPr id="3074" name="Picture 2" descr="Property118 | Mandatory HMO licensing to be extended - Property118">
            <a:extLst>
              <a:ext uri="{FF2B5EF4-FFF2-40B4-BE49-F238E27FC236}">
                <a16:creationId xmlns:a16="http://schemas.microsoft.com/office/drawing/2014/main" id="{E63B6643-C26E-4CB8-83CE-781082F6B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17" y="1767694"/>
            <a:ext cx="1287463" cy="110485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F95FEA4-5B88-470D-A516-03D13D186129}"/>
              </a:ext>
            </a:extLst>
          </p:cNvPr>
          <p:cNvPicPr>
            <a:picLocks noChangeAspect="1"/>
          </p:cNvPicPr>
          <p:nvPr/>
        </p:nvPicPr>
        <p:blipFill rotWithShape="1">
          <a:blip r:embed="rId3"/>
          <a:srcRect l="11673" t="17701" r="16250" b="48222"/>
          <a:stretch/>
        </p:blipFill>
        <p:spPr>
          <a:xfrm>
            <a:off x="1951354" y="1956450"/>
            <a:ext cx="2734946" cy="727342"/>
          </a:xfrm>
          <a:prstGeom prst="rect">
            <a:avLst/>
          </a:prstGeom>
        </p:spPr>
      </p:pic>
    </p:spTree>
    <p:extLst>
      <p:ext uri="{BB962C8B-B14F-4D97-AF65-F5344CB8AC3E}">
        <p14:creationId xmlns:p14="http://schemas.microsoft.com/office/powerpoint/2010/main" val="82883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animEffect transition="in" filter="fade">
                                      <p:cBhvr>
                                        <p:cTn id="7" dur="500"/>
                                        <p:tgtEl>
                                          <p:spTgt spid="4">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7" end="7"/>
                                            </p:txEl>
                                          </p:spTgt>
                                        </p:tgtEl>
                                        <p:attrNameLst>
                                          <p:attrName>style.visibility</p:attrName>
                                        </p:attrNameLst>
                                      </p:cBhvr>
                                      <p:to>
                                        <p:strVal val="visible"/>
                                      </p:to>
                                    </p:set>
                                    <p:animEffect transition="in" filter="fade">
                                      <p:cBhvr>
                                        <p:cTn id="10" dur="500"/>
                                        <p:tgtEl>
                                          <p:spTgt spid="4">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fade">
                                      <p:cBhvr>
                                        <p:cTn id="1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5AC571D6-3974-4734-8A5F-A84C4E7EDCA3}"/>
              </a:ext>
            </a:extLst>
          </p:cNvPr>
          <p:cNvGrpSpPr/>
          <p:nvPr/>
        </p:nvGrpSpPr>
        <p:grpSpPr>
          <a:xfrm>
            <a:off x="986858" y="3789720"/>
            <a:ext cx="4424090" cy="2225962"/>
            <a:chOff x="4408674" y="3789720"/>
            <a:chExt cx="4424090" cy="2225962"/>
          </a:xfrm>
        </p:grpSpPr>
        <p:sp>
          <p:nvSpPr>
            <p:cNvPr id="18" name="Rounded Rectangle 17">
              <a:extLst>
                <a:ext uri="{FF2B5EF4-FFF2-40B4-BE49-F238E27FC236}">
                  <a16:creationId xmlns:a16="http://schemas.microsoft.com/office/drawing/2014/main" id="{68D71A19-2F19-4978-8F06-246D59F34455}"/>
                </a:ext>
              </a:extLst>
            </p:cNvPr>
            <p:cNvSpPr/>
            <p:nvPr/>
          </p:nvSpPr>
          <p:spPr bwMode="auto">
            <a:xfrm>
              <a:off x="4408674" y="3789720"/>
              <a:ext cx="4424090" cy="2225962"/>
            </a:xfrm>
            <a:prstGeom prst="roundRect">
              <a:avLst>
                <a:gd name="adj" fmla="val 10473"/>
              </a:avLst>
            </a:prstGeom>
            <a:solidFill>
              <a:srgbClr val="FEE8F6"/>
            </a:solidFill>
            <a:ln w="12700">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a:p>
          </p:txBody>
        </p:sp>
        <p:sp>
          <p:nvSpPr>
            <p:cNvPr id="20" name="TextBox 19">
              <a:extLst>
                <a:ext uri="{FF2B5EF4-FFF2-40B4-BE49-F238E27FC236}">
                  <a16:creationId xmlns:a16="http://schemas.microsoft.com/office/drawing/2014/main" id="{1A5ECE60-94A7-4185-B298-F8A9F7B1D059}"/>
                </a:ext>
              </a:extLst>
            </p:cNvPr>
            <p:cNvSpPr txBox="1">
              <a:spLocks noChangeArrowheads="1"/>
            </p:cNvSpPr>
            <p:nvPr/>
          </p:nvSpPr>
          <p:spPr bwMode="auto">
            <a:xfrm>
              <a:off x="7118832" y="4468104"/>
              <a:ext cx="1668099" cy="1277273"/>
            </a:xfrm>
            <a:prstGeom prst="rect">
              <a:avLst/>
            </a:prstGeom>
            <a:solidFill>
              <a:srgbClr val="FEE8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100" dirty="0">
                  <a:solidFill>
                    <a:schemeClr val="bg2">
                      <a:lumMod val="10000"/>
                    </a:schemeClr>
                  </a:solidFill>
                  <a:latin typeface="Arial" panose="020B0604020202020204" pitchFamily="34" charset="0"/>
                  <a:cs typeface="Arial" panose="020B0604020202020204" pitchFamily="34" charset="0"/>
                </a:rPr>
                <a:t>The London Borough of Barking and Dagenham’s Draft Local Plan: (Regulation 18 Consultation Version, </a:t>
              </a:r>
              <a:r>
                <a:rPr lang="en-GB" altLang="en-US" sz="1100" b="1" dirty="0">
                  <a:solidFill>
                    <a:schemeClr val="bg2">
                      <a:lumMod val="10000"/>
                    </a:schemeClr>
                  </a:solidFill>
                  <a:latin typeface="Arial" panose="020B0604020202020204" pitchFamily="34" charset="0"/>
                  <a:cs typeface="Arial" panose="020B0604020202020204" pitchFamily="34" charset="0"/>
                </a:rPr>
                <a:t>November 2019</a:t>
              </a:r>
              <a:r>
                <a:rPr lang="en-GB" altLang="en-US" sz="1100" dirty="0">
                  <a:solidFill>
                    <a:schemeClr val="bg2">
                      <a:lumMod val="10000"/>
                    </a:schemeClr>
                  </a:solidFill>
                  <a:latin typeface="Arial" panose="020B0604020202020204" pitchFamily="34" charset="0"/>
                  <a:cs typeface="Arial" panose="020B0604020202020204" pitchFamily="34" charset="0"/>
                </a:rPr>
                <a:t>)</a:t>
              </a:r>
            </a:p>
          </p:txBody>
        </p:sp>
        <p:sp>
          <p:nvSpPr>
            <p:cNvPr id="21" name="TextBox 21">
              <a:extLst>
                <a:ext uri="{FF2B5EF4-FFF2-40B4-BE49-F238E27FC236}">
                  <a16:creationId xmlns:a16="http://schemas.microsoft.com/office/drawing/2014/main" id="{79E0BBD9-1872-405B-9998-40EE4F3A76E6}"/>
                </a:ext>
              </a:extLst>
            </p:cNvPr>
            <p:cNvSpPr txBox="1">
              <a:spLocks noChangeArrowheads="1"/>
            </p:cNvSpPr>
            <p:nvPr/>
          </p:nvSpPr>
          <p:spPr bwMode="auto">
            <a:xfrm>
              <a:off x="7297972" y="3892851"/>
              <a:ext cx="542136" cy="276999"/>
            </a:xfrm>
            <a:prstGeom prst="rect">
              <a:avLst/>
            </a:prstGeom>
            <a:solidFill>
              <a:srgbClr val="FEE8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200" b="1" dirty="0">
                  <a:solidFill>
                    <a:schemeClr val="bg2">
                      <a:lumMod val="10000"/>
                    </a:schemeClr>
                  </a:solidFill>
                  <a:latin typeface="Arial" panose="020B0604020202020204" pitchFamily="34" charset="0"/>
                  <a:cs typeface="Arial" panose="020B0604020202020204" pitchFamily="34" charset="0"/>
                </a:rPr>
                <a:t>Draft</a:t>
              </a:r>
              <a:endParaRPr lang="en-GB" altLang="en-US" sz="1000" b="1" dirty="0">
                <a:solidFill>
                  <a:schemeClr val="bg2">
                    <a:lumMod val="10000"/>
                  </a:schemeClr>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CE77FD6E-DC61-4345-91EE-FCE64DDAB236}"/>
                </a:ext>
              </a:extLst>
            </p:cNvPr>
            <p:cNvPicPr>
              <a:picLocks noChangeAspect="1"/>
            </p:cNvPicPr>
            <p:nvPr/>
          </p:nvPicPr>
          <p:blipFill rotWithShape="1">
            <a:blip r:embed="rId2"/>
            <a:srcRect l="34141" t="12473" r="35158" b="10993"/>
            <a:stretch/>
          </p:blipFill>
          <p:spPr>
            <a:xfrm>
              <a:off x="5972499" y="4249274"/>
              <a:ext cx="1096964" cy="1538213"/>
            </a:xfrm>
            <a:prstGeom prst="rect">
              <a:avLst/>
            </a:prstGeom>
          </p:spPr>
        </p:pic>
      </p:grpSp>
      <p:sp>
        <p:nvSpPr>
          <p:cNvPr id="2" name="Title 1">
            <a:extLst>
              <a:ext uri="{FF2B5EF4-FFF2-40B4-BE49-F238E27FC236}">
                <a16:creationId xmlns:a16="http://schemas.microsoft.com/office/drawing/2014/main" id="{9A9D8B57-5E2E-4481-B619-212F2129C926}"/>
              </a:ext>
            </a:extLst>
          </p:cNvPr>
          <p:cNvSpPr>
            <a:spLocks noGrp="1"/>
          </p:cNvSpPr>
          <p:nvPr>
            <p:ph type="title"/>
          </p:nvPr>
        </p:nvSpPr>
        <p:spPr/>
        <p:txBody>
          <a:bodyPr/>
          <a:lstStyle/>
          <a:p>
            <a:r>
              <a:rPr lang="en-GB" dirty="0"/>
              <a:t>The Development Plan</a:t>
            </a:r>
          </a:p>
        </p:txBody>
      </p:sp>
      <p:grpSp>
        <p:nvGrpSpPr>
          <p:cNvPr id="9" name="Group 8">
            <a:extLst>
              <a:ext uri="{FF2B5EF4-FFF2-40B4-BE49-F238E27FC236}">
                <a16:creationId xmlns:a16="http://schemas.microsoft.com/office/drawing/2014/main" id="{2826B5A1-8C61-4408-9629-1FB12C88F369}"/>
              </a:ext>
            </a:extLst>
          </p:cNvPr>
          <p:cNvGrpSpPr>
            <a:grpSpLocks/>
          </p:cNvGrpSpPr>
          <p:nvPr/>
        </p:nvGrpSpPr>
        <p:grpSpPr bwMode="auto">
          <a:xfrm>
            <a:off x="253797" y="1477357"/>
            <a:ext cx="5511982" cy="2225962"/>
            <a:chOff x="208112" y="1722022"/>
            <a:chExt cx="8074312" cy="3170699"/>
          </a:xfrm>
        </p:grpSpPr>
        <p:sp>
          <p:nvSpPr>
            <p:cNvPr id="10" name="Rounded Rectangle 27">
              <a:extLst>
                <a:ext uri="{FF2B5EF4-FFF2-40B4-BE49-F238E27FC236}">
                  <a16:creationId xmlns:a16="http://schemas.microsoft.com/office/drawing/2014/main" id="{E45702A3-803D-4DA1-B276-6ECA221F1F11}"/>
                </a:ext>
              </a:extLst>
            </p:cNvPr>
            <p:cNvSpPr/>
            <p:nvPr/>
          </p:nvSpPr>
          <p:spPr>
            <a:xfrm>
              <a:off x="208112" y="1728373"/>
              <a:ext cx="3699006" cy="3164348"/>
            </a:xfrm>
            <a:prstGeom prst="roundRect">
              <a:avLst>
                <a:gd name="adj" fmla="val 10473"/>
              </a:avLst>
            </a:prstGeom>
            <a:solidFill>
              <a:schemeClr val="accent6">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p>
          </p:txBody>
        </p:sp>
        <p:sp>
          <p:nvSpPr>
            <p:cNvPr id="11" name="Rounded Rectangle 2">
              <a:extLst>
                <a:ext uri="{FF2B5EF4-FFF2-40B4-BE49-F238E27FC236}">
                  <a16:creationId xmlns:a16="http://schemas.microsoft.com/office/drawing/2014/main" id="{14BED05D-7218-4215-A058-E80547481468}"/>
                </a:ext>
              </a:extLst>
            </p:cNvPr>
            <p:cNvSpPr/>
            <p:nvPr/>
          </p:nvSpPr>
          <p:spPr>
            <a:xfrm>
              <a:off x="762169" y="1722022"/>
              <a:ext cx="7520255" cy="3164348"/>
            </a:xfrm>
            <a:prstGeom prst="roundRect">
              <a:avLst>
                <a:gd name="adj" fmla="val 10473"/>
              </a:avLst>
            </a:prstGeom>
            <a:solidFill>
              <a:schemeClr val="accent6">
                <a:lumMod val="40000"/>
                <a:lumOff val="6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p>
          </p:txBody>
        </p:sp>
        <p:sp>
          <p:nvSpPr>
            <p:cNvPr id="14" name="TextBox 4">
              <a:extLst>
                <a:ext uri="{FF2B5EF4-FFF2-40B4-BE49-F238E27FC236}">
                  <a16:creationId xmlns:a16="http://schemas.microsoft.com/office/drawing/2014/main" id="{EAAABFE7-47E1-4B1A-9A4A-EABDC7B30550}"/>
                </a:ext>
              </a:extLst>
            </p:cNvPr>
            <p:cNvSpPr txBox="1">
              <a:spLocks noChangeArrowheads="1"/>
            </p:cNvSpPr>
            <p:nvPr/>
          </p:nvSpPr>
          <p:spPr bwMode="auto">
            <a:xfrm>
              <a:off x="2659633" y="2731585"/>
              <a:ext cx="5576275" cy="1337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100" dirty="0">
                  <a:solidFill>
                    <a:schemeClr val="bg2">
                      <a:lumMod val="10000"/>
                    </a:schemeClr>
                  </a:solidFill>
                  <a:latin typeface="Arial" panose="020B0604020202020204" pitchFamily="34" charset="0"/>
                  <a:cs typeface="Arial" panose="020B0604020202020204" pitchFamily="34" charset="0"/>
                </a:rPr>
                <a:t>The London Plan: The Spatial Development Strategy for Greater London (adopted March </a:t>
              </a:r>
              <a:r>
                <a:rPr lang="en-GB" altLang="en-US" sz="1100" b="1" dirty="0">
                  <a:solidFill>
                    <a:schemeClr val="bg2">
                      <a:lumMod val="10000"/>
                    </a:schemeClr>
                  </a:solidFill>
                  <a:latin typeface="Arial" panose="020B0604020202020204" pitchFamily="34" charset="0"/>
                  <a:cs typeface="Arial" panose="020B0604020202020204" pitchFamily="34" charset="0"/>
                </a:rPr>
                <a:t>2021</a:t>
              </a:r>
              <a:r>
                <a:rPr lang="en-GB" altLang="en-US" sz="1100" dirty="0">
                  <a:solidFill>
                    <a:schemeClr val="bg2">
                      <a:lumMod val="10000"/>
                    </a:schemeClr>
                  </a:solidFill>
                  <a:latin typeface="Arial" panose="020B0604020202020204" pitchFamily="34" charset="0"/>
                  <a:cs typeface="Arial" panose="020B0604020202020204" pitchFamily="34" charset="0"/>
                </a:rPr>
                <a:t>)</a:t>
              </a:r>
            </a:p>
            <a:p>
              <a:endParaRPr lang="en-GB" altLang="en-US" sz="1100" dirty="0">
                <a:solidFill>
                  <a:schemeClr val="bg2">
                    <a:lumMod val="10000"/>
                  </a:schemeClr>
                </a:solidFill>
                <a:latin typeface="Arial" panose="020B0604020202020204" pitchFamily="34" charset="0"/>
                <a:cs typeface="Arial" panose="020B0604020202020204" pitchFamily="34" charset="0"/>
              </a:endParaRPr>
            </a:p>
            <a:p>
              <a:r>
                <a:rPr lang="en-GB" altLang="en-US" sz="1100" dirty="0">
                  <a:solidFill>
                    <a:schemeClr val="bg2">
                      <a:lumMod val="10000"/>
                    </a:schemeClr>
                  </a:solidFill>
                  <a:latin typeface="Arial" panose="020B0604020202020204" pitchFamily="34" charset="0"/>
                  <a:cs typeface="Arial" panose="020B0604020202020204" pitchFamily="34" charset="0"/>
                </a:rPr>
                <a:t>The Joint Waste Development Plan for the East London Waste Authority Boroughs (adopted 27th February </a:t>
              </a:r>
              <a:r>
                <a:rPr lang="en-GB" altLang="en-US" sz="1100" b="1" dirty="0">
                  <a:solidFill>
                    <a:schemeClr val="bg2">
                      <a:lumMod val="10000"/>
                    </a:schemeClr>
                  </a:solidFill>
                  <a:latin typeface="Arial" panose="020B0604020202020204" pitchFamily="34" charset="0"/>
                  <a:cs typeface="Arial" panose="020B0604020202020204" pitchFamily="34" charset="0"/>
                </a:rPr>
                <a:t>2012</a:t>
              </a:r>
              <a:r>
                <a:rPr lang="en-GB" altLang="en-US" sz="1100" dirty="0">
                  <a:solidFill>
                    <a:schemeClr val="bg2">
                      <a:lumMod val="10000"/>
                    </a:schemeClr>
                  </a:solidFill>
                  <a:latin typeface="Arial" panose="020B0604020202020204" pitchFamily="34" charset="0"/>
                  <a:cs typeface="Arial" panose="020B0604020202020204" pitchFamily="34" charset="0"/>
                </a:rPr>
                <a:t>); </a:t>
              </a:r>
            </a:p>
          </p:txBody>
        </p:sp>
        <p:sp>
          <p:nvSpPr>
            <p:cNvPr id="15" name="TextBox 5">
              <a:extLst>
                <a:ext uri="{FF2B5EF4-FFF2-40B4-BE49-F238E27FC236}">
                  <a16:creationId xmlns:a16="http://schemas.microsoft.com/office/drawing/2014/main" id="{490C179D-6D50-49B3-B5D6-B4123A08A445}"/>
                </a:ext>
              </a:extLst>
            </p:cNvPr>
            <p:cNvSpPr txBox="1">
              <a:spLocks noChangeArrowheads="1"/>
            </p:cNvSpPr>
            <p:nvPr/>
          </p:nvSpPr>
          <p:spPr bwMode="auto">
            <a:xfrm>
              <a:off x="3907228" y="1868925"/>
              <a:ext cx="1186302" cy="39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200" b="1" dirty="0">
                  <a:solidFill>
                    <a:schemeClr val="bg2">
                      <a:lumMod val="10000"/>
                    </a:schemeClr>
                  </a:solidFill>
                  <a:latin typeface="Arial" panose="020B0604020202020204" pitchFamily="34" charset="0"/>
                  <a:cs typeface="Arial" panose="020B0604020202020204" pitchFamily="34" charset="0"/>
                </a:rPr>
                <a:t>Adopted</a:t>
              </a:r>
            </a:p>
          </p:txBody>
        </p:sp>
        <p:sp>
          <p:nvSpPr>
            <p:cNvPr id="16" name="TextBox 8">
              <a:extLst>
                <a:ext uri="{FF2B5EF4-FFF2-40B4-BE49-F238E27FC236}">
                  <a16:creationId xmlns:a16="http://schemas.microsoft.com/office/drawing/2014/main" id="{65864CB5-43FC-472D-AE5D-61575E071EBB}"/>
                </a:ext>
              </a:extLst>
            </p:cNvPr>
            <p:cNvSpPr txBox="1">
              <a:spLocks noChangeArrowheads="1"/>
            </p:cNvSpPr>
            <p:nvPr/>
          </p:nvSpPr>
          <p:spPr bwMode="auto">
            <a:xfrm rot="16200000">
              <a:off x="-221042" y="3043950"/>
              <a:ext cx="1420698" cy="40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200" b="1" dirty="0">
                  <a:solidFill>
                    <a:schemeClr val="bg1"/>
                  </a:solidFill>
                  <a:latin typeface="Arial" panose="020B0604020202020204" pitchFamily="34" charset="0"/>
                  <a:cs typeface="Arial" panose="020B0604020202020204" pitchFamily="34" charset="0"/>
                </a:rPr>
                <a:t>REGIONAL</a:t>
              </a:r>
              <a:endParaRPr lang="en-GB" altLang="en-US" sz="1100" b="1" dirty="0">
                <a:solidFill>
                  <a:schemeClr val="bg1"/>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B37836EC-996F-4F2C-9FC6-C065C58C2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8" t="3397" r="3098" b="1660"/>
          <a:stretch>
            <a:fillRect/>
          </a:stretch>
        </p:blipFill>
        <p:spPr bwMode="auto">
          <a:xfrm>
            <a:off x="878578" y="1819001"/>
            <a:ext cx="965338" cy="1538213"/>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chemeClr val="tx1"/>
                </a:solidFill>
                <a:miter lim="800000"/>
                <a:headEnd/>
                <a:tailEnd/>
              </a14:hiddenLine>
            </a:ext>
          </a:extLst>
        </p:spPr>
      </p:pic>
      <p:grpSp>
        <p:nvGrpSpPr>
          <p:cNvPr id="19" name="Group 18">
            <a:extLst>
              <a:ext uri="{FF2B5EF4-FFF2-40B4-BE49-F238E27FC236}">
                <a16:creationId xmlns:a16="http://schemas.microsoft.com/office/drawing/2014/main" id="{4B8FF2B7-55FB-62AB-4001-5C5357EE7B9C}"/>
              </a:ext>
            </a:extLst>
          </p:cNvPr>
          <p:cNvGrpSpPr/>
          <p:nvPr/>
        </p:nvGrpSpPr>
        <p:grpSpPr>
          <a:xfrm>
            <a:off x="1299964" y="3808634"/>
            <a:ext cx="4424090" cy="2225962"/>
            <a:chOff x="4410700" y="3783032"/>
            <a:chExt cx="4424090" cy="2225962"/>
          </a:xfrm>
        </p:grpSpPr>
        <p:sp>
          <p:nvSpPr>
            <p:cNvPr id="36" name="Rounded Rectangle 17">
              <a:extLst>
                <a:ext uri="{FF2B5EF4-FFF2-40B4-BE49-F238E27FC236}">
                  <a16:creationId xmlns:a16="http://schemas.microsoft.com/office/drawing/2014/main" id="{5FA00AFF-E5E1-4303-976A-010CC63037BE}"/>
                </a:ext>
              </a:extLst>
            </p:cNvPr>
            <p:cNvSpPr/>
            <p:nvPr/>
          </p:nvSpPr>
          <p:spPr bwMode="auto">
            <a:xfrm>
              <a:off x="4410700" y="3783032"/>
              <a:ext cx="4424090" cy="2225962"/>
            </a:xfrm>
            <a:prstGeom prst="roundRect">
              <a:avLst>
                <a:gd name="adj" fmla="val 10473"/>
              </a:avLst>
            </a:prstGeom>
            <a:solidFill>
              <a:srgbClr val="FEE8F6"/>
            </a:solidFill>
            <a:ln w="12700">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a:p>
          </p:txBody>
        </p:sp>
        <p:sp>
          <p:nvSpPr>
            <p:cNvPr id="37" name="TextBox 36">
              <a:extLst>
                <a:ext uri="{FF2B5EF4-FFF2-40B4-BE49-F238E27FC236}">
                  <a16:creationId xmlns:a16="http://schemas.microsoft.com/office/drawing/2014/main" id="{83CD4582-5354-493C-9078-33C9160BE8B6}"/>
                </a:ext>
              </a:extLst>
            </p:cNvPr>
            <p:cNvSpPr txBox="1">
              <a:spLocks noChangeArrowheads="1"/>
            </p:cNvSpPr>
            <p:nvPr/>
          </p:nvSpPr>
          <p:spPr bwMode="auto">
            <a:xfrm>
              <a:off x="7120858" y="4461416"/>
              <a:ext cx="1668099" cy="1107996"/>
            </a:xfrm>
            <a:prstGeom prst="rect">
              <a:avLst/>
            </a:prstGeom>
            <a:solidFill>
              <a:srgbClr val="FEE8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100" dirty="0">
                  <a:solidFill>
                    <a:schemeClr val="bg2">
                      <a:lumMod val="10000"/>
                    </a:schemeClr>
                  </a:solidFill>
                  <a:latin typeface="Arial" panose="020B0604020202020204" pitchFamily="34" charset="0"/>
                  <a:cs typeface="Arial" panose="020B0604020202020204" pitchFamily="34" charset="0"/>
                </a:rPr>
                <a:t>The London Borough of Barking and Dagenham’s Draft Local Plan: (Regulation 19 Submission Version, </a:t>
              </a:r>
              <a:r>
                <a:rPr lang="en-GB" altLang="en-US" sz="1100" b="1" dirty="0">
                  <a:solidFill>
                    <a:schemeClr val="bg2">
                      <a:lumMod val="10000"/>
                    </a:schemeClr>
                  </a:solidFill>
                  <a:latin typeface="Arial" panose="020B0604020202020204" pitchFamily="34" charset="0"/>
                  <a:cs typeface="Arial" panose="020B0604020202020204" pitchFamily="34" charset="0"/>
                </a:rPr>
                <a:t>December 2021</a:t>
              </a:r>
              <a:r>
                <a:rPr lang="en-GB" altLang="en-US" sz="1100" dirty="0">
                  <a:solidFill>
                    <a:schemeClr val="bg2">
                      <a:lumMod val="10000"/>
                    </a:schemeClr>
                  </a:solidFill>
                  <a:latin typeface="Arial" panose="020B0604020202020204" pitchFamily="34" charset="0"/>
                  <a:cs typeface="Arial" panose="020B0604020202020204" pitchFamily="34" charset="0"/>
                </a:rPr>
                <a:t>)</a:t>
              </a:r>
            </a:p>
          </p:txBody>
        </p:sp>
        <p:sp>
          <p:nvSpPr>
            <p:cNvPr id="38" name="TextBox 21">
              <a:extLst>
                <a:ext uri="{FF2B5EF4-FFF2-40B4-BE49-F238E27FC236}">
                  <a16:creationId xmlns:a16="http://schemas.microsoft.com/office/drawing/2014/main" id="{2F136102-0216-4063-9539-6CC4328CDA60}"/>
                </a:ext>
              </a:extLst>
            </p:cNvPr>
            <p:cNvSpPr txBox="1">
              <a:spLocks noChangeArrowheads="1"/>
            </p:cNvSpPr>
            <p:nvPr/>
          </p:nvSpPr>
          <p:spPr bwMode="auto">
            <a:xfrm>
              <a:off x="7299998" y="3886163"/>
              <a:ext cx="542136" cy="276999"/>
            </a:xfrm>
            <a:prstGeom prst="rect">
              <a:avLst/>
            </a:prstGeom>
            <a:solidFill>
              <a:srgbClr val="FEE8F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200" b="1" dirty="0">
                  <a:solidFill>
                    <a:schemeClr val="bg2">
                      <a:lumMod val="10000"/>
                    </a:schemeClr>
                  </a:solidFill>
                  <a:latin typeface="Arial" panose="020B0604020202020204" pitchFamily="34" charset="0"/>
                  <a:cs typeface="Arial" panose="020B0604020202020204" pitchFamily="34" charset="0"/>
                </a:rPr>
                <a:t>Draft</a:t>
              </a:r>
              <a:endParaRPr lang="en-GB" altLang="en-US" sz="1000" b="1" dirty="0">
                <a:solidFill>
                  <a:schemeClr val="bg2">
                    <a:lumMod val="10000"/>
                  </a:schemeClr>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800CBB97-308C-62E4-1384-163985ECB11E}"/>
                </a:ext>
              </a:extLst>
            </p:cNvPr>
            <p:cNvPicPr>
              <a:picLocks noChangeAspect="1"/>
            </p:cNvPicPr>
            <p:nvPr/>
          </p:nvPicPr>
          <p:blipFill rotWithShape="1">
            <a:blip r:embed="rId4"/>
            <a:srcRect l="25173" t="12659" r="25768" b="26449"/>
            <a:stretch/>
          </p:blipFill>
          <p:spPr>
            <a:xfrm>
              <a:off x="5789415" y="4551815"/>
              <a:ext cx="1336518" cy="933130"/>
            </a:xfrm>
            <a:prstGeom prst="rect">
              <a:avLst/>
            </a:prstGeom>
          </p:spPr>
        </p:pic>
      </p:grpSp>
      <p:grpSp>
        <p:nvGrpSpPr>
          <p:cNvPr id="33" name="Group 32">
            <a:extLst>
              <a:ext uri="{FF2B5EF4-FFF2-40B4-BE49-F238E27FC236}">
                <a16:creationId xmlns:a16="http://schemas.microsoft.com/office/drawing/2014/main" id="{94D87A66-1DE5-4AD8-888A-C07ADF248415}"/>
              </a:ext>
            </a:extLst>
          </p:cNvPr>
          <p:cNvGrpSpPr/>
          <p:nvPr/>
        </p:nvGrpSpPr>
        <p:grpSpPr>
          <a:xfrm>
            <a:off x="232008" y="3793807"/>
            <a:ext cx="5511982" cy="2225963"/>
            <a:chOff x="232008" y="3785261"/>
            <a:chExt cx="5511982" cy="2225963"/>
          </a:xfrm>
        </p:grpSpPr>
        <p:sp>
          <p:nvSpPr>
            <p:cNvPr id="23" name="Rounded Rectangle 27">
              <a:extLst>
                <a:ext uri="{FF2B5EF4-FFF2-40B4-BE49-F238E27FC236}">
                  <a16:creationId xmlns:a16="http://schemas.microsoft.com/office/drawing/2014/main" id="{58CC123F-EE73-4037-8FC4-6DDB1B31A95E}"/>
                </a:ext>
              </a:extLst>
            </p:cNvPr>
            <p:cNvSpPr/>
            <p:nvPr/>
          </p:nvSpPr>
          <p:spPr bwMode="auto">
            <a:xfrm>
              <a:off x="232008" y="3789720"/>
              <a:ext cx="2525151" cy="2221504"/>
            </a:xfrm>
            <a:prstGeom prst="roundRect">
              <a:avLst>
                <a:gd name="adj" fmla="val 10473"/>
              </a:avLst>
            </a:prstGeom>
            <a:solidFill>
              <a:srgbClr val="E2000D"/>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p>
          </p:txBody>
        </p:sp>
        <p:sp>
          <p:nvSpPr>
            <p:cNvPr id="24" name="Rounded Rectangle 2">
              <a:extLst>
                <a:ext uri="{FF2B5EF4-FFF2-40B4-BE49-F238E27FC236}">
                  <a16:creationId xmlns:a16="http://schemas.microsoft.com/office/drawing/2014/main" id="{5CAFD225-93CF-4339-9EA5-03841CA1BF4D}"/>
                </a:ext>
              </a:extLst>
            </p:cNvPr>
            <p:cNvSpPr/>
            <p:nvPr/>
          </p:nvSpPr>
          <p:spPr bwMode="auto">
            <a:xfrm>
              <a:off x="610239" y="3785261"/>
              <a:ext cx="5133751" cy="2221504"/>
            </a:xfrm>
            <a:prstGeom prst="roundRect">
              <a:avLst>
                <a:gd name="adj" fmla="val 10473"/>
              </a:avLst>
            </a:prstGeom>
            <a:solidFill>
              <a:srgbClr val="FFB3B7"/>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dirty="0"/>
            </a:p>
          </p:txBody>
        </p:sp>
        <p:sp>
          <p:nvSpPr>
            <p:cNvPr id="27" name="TextBox 4">
              <a:extLst>
                <a:ext uri="{FF2B5EF4-FFF2-40B4-BE49-F238E27FC236}">
                  <a16:creationId xmlns:a16="http://schemas.microsoft.com/office/drawing/2014/main" id="{70992EC1-00A7-4E94-BDF4-6BFCA12D5FE7}"/>
                </a:ext>
              </a:extLst>
            </p:cNvPr>
            <p:cNvSpPr txBox="1">
              <a:spLocks noChangeArrowheads="1"/>
            </p:cNvSpPr>
            <p:nvPr/>
          </p:nvSpPr>
          <p:spPr bwMode="auto">
            <a:xfrm>
              <a:off x="3033832" y="4176320"/>
              <a:ext cx="271015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sz="1100" dirty="0">
                  <a:solidFill>
                    <a:schemeClr val="bg2">
                      <a:lumMod val="10000"/>
                    </a:schemeClr>
                  </a:solidFill>
                  <a:latin typeface="Arial" panose="020B0604020202020204" pitchFamily="34" charset="0"/>
                  <a:cs typeface="Arial" panose="020B0604020202020204" pitchFamily="34" charset="0"/>
                </a:rPr>
                <a:t>Local Development Framework (LDF) Core Strategy (</a:t>
              </a:r>
              <a:r>
                <a:rPr lang="en-GB" altLang="en-US" sz="1100" b="1" dirty="0">
                  <a:solidFill>
                    <a:schemeClr val="bg2">
                      <a:lumMod val="10000"/>
                    </a:schemeClr>
                  </a:solidFill>
                  <a:latin typeface="Arial" panose="020B0604020202020204" pitchFamily="34" charset="0"/>
                  <a:cs typeface="Arial" panose="020B0604020202020204" pitchFamily="34" charset="0"/>
                </a:rPr>
                <a:t>July 2010</a:t>
              </a:r>
              <a:r>
                <a:rPr lang="en-GB" altLang="en-US" sz="1100" dirty="0">
                  <a:solidFill>
                    <a:schemeClr val="bg2">
                      <a:lumMod val="10000"/>
                    </a:schemeClr>
                  </a:solidFill>
                  <a:latin typeface="Arial" panose="020B0604020202020204" pitchFamily="34" charset="0"/>
                  <a:cs typeface="Arial" panose="020B0604020202020204" pitchFamily="34" charset="0"/>
                </a:rPr>
                <a:t>)</a:t>
              </a:r>
            </a:p>
            <a:p>
              <a:endParaRPr lang="en-GB" altLang="en-US" sz="1100" dirty="0">
                <a:solidFill>
                  <a:schemeClr val="bg2">
                    <a:lumMod val="10000"/>
                  </a:schemeClr>
                </a:solidFill>
                <a:latin typeface="Arial" panose="020B0604020202020204" pitchFamily="34" charset="0"/>
                <a:cs typeface="Arial" panose="020B0604020202020204" pitchFamily="34" charset="0"/>
              </a:endParaRPr>
            </a:p>
            <a:p>
              <a:r>
                <a:rPr lang="en-GB" altLang="en-US" sz="1100" dirty="0">
                  <a:solidFill>
                    <a:schemeClr val="bg2">
                      <a:lumMod val="10000"/>
                    </a:schemeClr>
                  </a:solidFill>
                  <a:latin typeface="Arial" panose="020B0604020202020204" pitchFamily="34" charset="0"/>
                  <a:cs typeface="Arial" panose="020B0604020202020204" pitchFamily="34" charset="0"/>
                </a:rPr>
                <a:t>Local Development Framework (LDF) Borough Wide Development Plan Document (DPD) (</a:t>
              </a:r>
              <a:r>
                <a:rPr lang="en-GB" altLang="en-US" sz="1100" b="1" dirty="0">
                  <a:solidFill>
                    <a:schemeClr val="bg2">
                      <a:lumMod val="10000"/>
                    </a:schemeClr>
                  </a:solidFill>
                  <a:latin typeface="Arial" panose="020B0604020202020204" pitchFamily="34" charset="0"/>
                  <a:cs typeface="Arial" panose="020B0604020202020204" pitchFamily="34" charset="0"/>
                </a:rPr>
                <a:t>March 2011</a:t>
              </a:r>
              <a:r>
                <a:rPr lang="en-GB" altLang="en-US" sz="1100" dirty="0">
                  <a:solidFill>
                    <a:schemeClr val="bg2">
                      <a:lumMod val="10000"/>
                    </a:schemeClr>
                  </a:solidFill>
                  <a:latin typeface="Arial" panose="020B0604020202020204" pitchFamily="34" charset="0"/>
                  <a:cs typeface="Arial" panose="020B0604020202020204" pitchFamily="34" charset="0"/>
                </a:rPr>
                <a:t>)</a:t>
              </a:r>
            </a:p>
            <a:p>
              <a:endParaRPr lang="en-GB" altLang="en-US" sz="1100" dirty="0">
                <a:solidFill>
                  <a:schemeClr val="bg2">
                    <a:lumMod val="10000"/>
                  </a:schemeClr>
                </a:solidFill>
                <a:latin typeface="Arial" panose="020B0604020202020204" pitchFamily="34" charset="0"/>
                <a:cs typeface="Arial" panose="020B0604020202020204" pitchFamily="34" charset="0"/>
              </a:endParaRPr>
            </a:p>
            <a:p>
              <a:r>
                <a:rPr lang="en-GB" altLang="en-US" sz="1100" dirty="0">
                  <a:solidFill>
                    <a:schemeClr val="bg2">
                      <a:lumMod val="10000"/>
                    </a:schemeClr>
                  </a:solidFill>
                  <a:latin typeface="Arial" panose="020B0604020202020204" pitchFamily="34" charset="0"/>
                  <a:cs typeface="Arial" panose="020B0604020202020204" pitchFamily="34" charset="0"/>
                </a:rPr>
                <a:t>Supplementary Planning Documents, e.g. Residential Extensions and Alterations (SPD) (</a:t>
              </a:r>
              <a:r>
                <a:rPr lang="en-GB" altLang="en-US" sz="1100" b="1" dirty="0">
                  <a:solidFill>
                    <a:schemeClr val="bg2">
                      <a:lumMod val="10000"/>
                    </a:schemeClr>
                  </a:solidFill>
                  <a:latin typeface="Arial" panose="020B0604020202020204" pitchFamily="34" charset="0"/>
                  <a:cs typeface="Arial" panose="020B0604020202020204" pitchFamily="34" charset="0"/>
                </a:rPr>
                <a:t>February 2012</a:t>
              </a:r>
              <a:r>
                <a:rPr lang="en-GB" altLang="en-US" sz="1100" dirty="0">
                  <a:solidFill>
                    <a:schemeClr val="bg2">
                      <a:lumMod val="10000"/>
                    </a:schemeClr>
                  </a:solidFill>
                  <a:latin typeface="Arial" panose="020B0604020202020204" pitchFamily="34" charset="0"/>
                  <a:cs typeface="Arial" panose="020B0604020202020204" pitchFamily="34" charset="0"/>
                </a:rPr>
                <a:t>)</a:t>
              </a:r>
            </a:p>
          </p:txBody>
        </p:sp>
        <p:sp>
          <p:nvSpPr>
            <p:cNvPr id="28" name="TextBox 5">
              <a:extLst>
                <a:ext uri="{FF2B5EF4-FFF2-40B4-BE49-F238E27FC236}">
                  <a16:creationId xmlns:a16="http://schemas.microsoft.com/office/drawing/2014/main" id="{E1A8B93D-E6F4-43F4-8BEA-7EA2664BD57A}"/>
                </a:ext>
              </a:extLst>
            </p:cNvPr>
            <p:cNvSpPr txBox="1">
              <a:spLocks noChangeArrowheads="1"/>
            </p:cNvSpPr>
            <p:nvPr/>
          </p:nvSpPr>
          <p:spPr bwMode="auto">
            <a:xfrm>
              <a:off x="2757234" y="3888393"/>
              <a:ext cx="8098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200" b="1" dirty="0">
                  <a:solidFill>
                    <a:schemeClr val="bg2">
                      <a:lumMod val="10000"/>
                    </a:schemeClr>
                  </a:solidFill>
                  <a:latin typeface="Arial" panose="020B0604020202020204" pitchFamily="34" charset="0"/>
                  <a:cs typeface="Arial" panose="020B0604020202020204" pitchFamily="34" charset="0"/>
                </a:rPr>
                <a:t>Adopted</a:t>
              </a:r>
            </a:p>
          </p:txBody>
        </p:sp>
        <p:sp>
          <p:nvSpPr>
            <p:cNvPr id="29" name="TextBox 8">
              <a:extLst>
                <a:ext uri="{FF2B5EF4-FFF2-40B4-BE49-F238E27FC236}">
                  <a16:creationId xmlns:a16="http://schemas.microsoft.com/office/drawing/2014/main" id="{EF1B6D0D-367D-4078-90A8-7DAD1DBDB48A}"/>
                </a:ext>
              </a:extLst>
            </p:cNvPr>
            <p:cNvSpPr txBox="1">
              <a:spLocks noChangeArrowheads="1"/>
            </p:cNvSpPr>
            <p:nvPr/>
          </p:nvSpPr>
          <p:spPr bwMode="auto">
            <a:xfrm rot="16200000">
              <a:off x="66338" y="4717243"/>
              <a:ext cx="7152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200" b="1" dirty="0">
                  <a:solidFill>
                    <a:schemeClr val="bg1"/>
                  </a:solidFill>
                  <a:latin typeface="Arial" panose="020B0604020202020204" pitchFamily="34" charset="0"/>
                  <a:cs typeface="Arial" panose="020B0604020202020204" pitchFamily="34" charset="0"/>
                </a:rPr>
                <a:t>LOCAL</a:t>
              </a:r>
            </a:p>
          </p:txBody>
        </p:sp>
        <p:pic>
          <p:nvPicPr>
            <p:cNvPr id="30" name="Picture 29">
              <a:extLst>
                <a:ext uri="{FF2B5EF4-FFF2-40B4-BE49-F238E27FC236}">
                  <a16:creationId xmlns:a16="http://schemas.microsoft.com/office/drawing/2014/main" id="{A995E2E0-7967-4CBA-972A-0183EBF843F3}"/>
                </a:ext>
              </a:extLst>
            </p:cNvPr>
            <p:cNvPicPr>
              <a:picLocks noChangeAspect="1"/>
            </p:cNvPicPr>
            <p:nvPr/>
          </p:nvPicPr>
          <p:blipFill rotWithShape="1">
            <a:blip r:embed="rId5"/>
            <a:srcRect l="34289" t="12247" r="35372" b="12143"/>
            <a:stretch/>
          </p:blipFill>
          <p:spPr>
            <a:xfrm>
              <a:off x="1927344" y="4249275"/>
              <a:ext cx="1097288" cy="1538213"/>
            </a:xfrm>
            <a:prstGeom prst="rect">
              <a:avLst/>
            </a:prstGeom>
          </p:spPr>
        </p:pic>
        <p:pic>
          <p:nvPicPr>
            <p:cNvPr id="31" name="Picture 30">
              <a:extLst>
                <a:ext uri="{FF2B5EF4-FFF2-40B4-BE49-F238E27FC236}">
                  <a16:creationId xmlns:a16="http://schemas.microsoft.com/office/drawing/2014/main" id="{60044E24-5ECF-4EB7-A25F-6EEE9767098B}"/>
                </a:ext>
              </a:extLst>
            </p:cNvPr>
            <p:cNvPicPr>
              <a:picLocks noChangeAspect="1"/>
            </p:cNvPicPr>
            <p:nvPr/>
          </p:nvPicPr>
          <p:blipFill rotWithShape="1">
            <a:blip r:embed="rId6"/>
            <a:srcRect l="35224" t="12247" r="35968" b="15308"/>
            <a:stretch/>
          </p:blipFill>
          <p:spPr>
            <a:xfrm>
              <a:off x="774139" y="4249275"/>
              <a:ext cx="1087443" cy="1538213"/>
            </a:xfrm>
            <a:prstGeom prst="rect">
              <a:avLst/>
            </a:prstGeom>
          </p:spPr>
        </p:pic>
      </p:grpSp>
    </p:spTree>
    <p:extLst>
      <p:ext uri="{BB962C8B-B14F-4D97-AF65-F5344CB8AC3E}">
        <p14:creationId xmlns:p14="http://schemas.microsoft.com/office/powerpoint/2010/main" val="360439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63" presetClass="path" presetSubtype="0" accel="50000" decel="50000" fill="hold" nodeType="withEffect">
                                  <p:stCondLst>
                                    <p:cond delay="0"/>
                                  </p:stCondLst>
                                  <p:childTnLst>
                                    <p:animMotion origin="layout" path="M 2.22222E-6 -2.59259E-6 L 0.35156 -2.59259E-6 " pathEditMode="relative" rAng="0" ptsTypes="AA">
                                      <p:cBhvr>
                                        <p:cTn id="25" dur="2000" fill="hold"/>
                                        <p:tgtEl>
                                          <p:spTgt spid="19"/>
                                        </p:tgtEl>
                                        <p:attrNameLst>
                                          <p:attrName>ppt_x</p:attrName>
                                          <p:attrName>ppt_y</p:attrName>
                                        </p:attrNameLst>
                                      </p:cBhvr>
                                      <p:rCtr x="175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54B3E-FB61-4B5A-860D-EEFCB3CC6064}"/>
              </a:ext>
            </a:extLst>
          </p:cNvPr>
          <p:cNvSpPr>
            <a:spLocks noGrp="1"/>
          </p:cNvSpPr>
          <p:nvPr>
            <p:ph type="title"/>
          </p:nvPr>
        </p:nvSpPr>
        <p:spPr/>
        <p:txBody>
          <a:bodyPr/>
          <a:lstStyle/>
          <a:p>
            <a:r>
              <a:rPr lang="en-GB" dirty="0"/>
              <a:t>Material planning considerations</a:t>
            </a:r>
          </a:p>
        </p:txBody>
      </p:sp>
      <p:sp>
        <p:nvSpPr>
          <p:cNvPr id="10" name="TextBox 9">
            <a:extLst>
              <a:ext uri="{FF2B5EF4-FFF2-40B4-BE49-F238E27FC236}">
                <a16:creationId xmlns:a16="http://schemas.microsoft.com/office/drawing/2014/main" id="{7E1C4C6C-DCCA-478A-8073-3D3D2C60233C}"/>
              </a:ext>
            </a:extLst>
          </p:cNvPr>
          <p:cNvSpPr txBox="1">
            <a:spLocks noChangeArrowheads="1"/>
          </p:cNvSpPr>
          <p:nvPr/>
        </p:nvSpPr>
        <p:spPr bwMode="auto">
          <a:xfrm>
            <a:off x="319088" y="3037577"/>
            <a:ext cx="8351521" cy="461574"/>
          </a:xfrm>
          <a:prstGeom prst="rect">
            <a:avLst/>
          </a:prstGeom>
          <a:solidFill>
            <a:srgbClr val="FEE8F6"/>
          </a:solidFill>
          <a:ln w="9525">
            <a:solidFill>
              <a:srgbClr val="CC0066"/>
            </a:solidFill>
            <a:miter lim="800000"/>
            <a:headEnd/>
            <a:tailEnd/>
          </a:ln>
        </p:spPr>
        <p:txBody>
          <a:bodyPr wrap="square" lIns="91350" tIns="45675" rIns="91350" bIns="45675">
            <a:spAutoFit/>
          </a:bodyPr>
          <a:lstStyle/>
          <a:p>
            <a:pPr>
              <a:spcAft>
                <a:spcPts val="600"/>
              </a:spcAft>
            </a:pPr>
            <a:r>
              <a:rPr lang="en-GB" altLang="en-US" sz="1200" dirty="0">
                <a:solidFill>
                  <a:schemeClr val="bg2">
                    <a:lumMod val="10000"/>
                  </a:schemeClr>
                </a:solidFill>
                <a:latin typeface="Arial" panose="020B0604020202020204" pitchFamily="34" charset="0"/>
                <a:cs typeface="Arial" panose="020B0604020202020204" pitchFamily="34" charset="0"/>
              </a:rPr>
              <a:t>The published </a:t>
            </a:r>
            <a:r>
              <a:rPr lang="en-GB" altLang="en-US" sz="1200" b="1" dirty="0">
                <a:solidFill>
                  <a:schemeClr val="bg2">
                    <a:lumMod val="10000"/>
                  </a:schemeClr>
                </a:solidFill>
                <a:latin typeface="Arial" panose="020B0604020202020204" pitchFamily="34" charset="0"/>
                <a:cs typeface="Arial" panose="020B0604020202020204" pitchFamily="34" charset="0"/>
              </a:rPr>
              <a:t>Committee Report will outline </a:t>
            </a:r>
            <a:r>
              <a:rPr lang="en-GB" altLang="en-US" sz="1200" b="1" dirty="0">
                <a:solidFill>
                  <a:srgbClr val="E2000B"/>
                </a:solidFill>
                <a:latin typeface="Arial" panose="020B0604020202020204" pitchFamily="34" charset="0"/>
                <a:cs typeface="Arial" panose="020B0604020202020204" pitchFamily="34" charset="0"/>
              </a:rPr>
              <a:t>ALL</a:t>
            </a:r>
            <a:r>
              <a:rPr lang="en-GB" altLang="en-US" sz="1200" b="1" dirty="0">
                <a:solidFill>
                  <a:schemeClr val="bg2">
                    <a:lumMod val="10000"/>
                  </a:schemeClr>
                </a:solidFill>
                <a:latin typeface="Arial" panose="020B0604020202020204" pitchFamily="34" charset="0"/>
                <a:cs typeface="Arial" panose="020B0604020202020204" pitchFamily="34" charset="0"/>
              </a:rPr>
              <a:t> material planning considerations </a:t>
            </a:r>
            <a:r>
              <a:rPr lang="en-GB" altLang="en-US" sz="1200" dirty="0">
                <a:solidFill>
                  <a:schemeClr val="bg2">
                    <a:lumMod val="10000"/>
                  </a:schemeClr>
                </a:solidFill>
                <a:latin typeface="Arial" panose="020B0604020202020204" pitchFamily="34" charset="0"/>
                <a:cs typeface="Arial" panose="020B0604020202020204" pitchFamily="34" charset="0"/>
              </a:rPr>
              <a:t>and will make an officer assessment based on their consideration.</a:t>
            </a:r>
          </a:p>
        </p:txBody>
      </p:sp>
      <p:grpSp>
        <p:nvGrpSpPr>
          <p:cNvPr id="12" name="Group 11">
            <a:extLst>
              <a:ext uri="{FF2B5EF4-FFF2-40B4-BE49-F238E27FC236}">
                <a16:creationId xmlns:a16="http://schemas.microsoft.com/office/drawing/2014/main" id="{7E183D88-F634-4E4E-9693-92F21BABE646}"/>
              </a:ext>
            </a:extLst>
          </p:cNvPr>
          <p:cNvGrpSpPr/>
          <p:nvPr/>
        </p:nvGrpSpPr>
        <p:grpSpPr>
          <a:xfrm>
            <a:off x="319088" y="1580363"/>
            <a:ext cx="8407084" cy="1321250"/>
            <a:chOff x="319088" y="2107750"/>
            <a:chExt cx="8407084" cy="1321250"/>
          </a:xfrm>
        </p:grpSpPr>
        <p:sp>
          <p:nvSpPr>
            <p:cNvPr id="5" name="Rounded Rectangle 12">
              <a:extLst>
                <a:ext uri="{FF2B5EF4-FFF2-40B4-BE49-F238E27FC236}">
                  <a16:creationId xmlns:a16="http://schemas.microsoft.com/office/drawing/2014/main" id="{A50A92A2-8E64-48C3-B8D6-2E2FA7616105}"/>
                </a:ext>
              </a:extLst>
            </p:cNvPr>
            <p:cNvSpPr/>
            <p:nvPr/>
          </p:nvSpPr>
          <p:spPr bwMode="auto">
            <a:xfrm>
              <a:off x="319088" y="2114100"/>
              <a:ext cx="3700463" cy="1314900"/>
            </a:xfrm>
            <a:prstGeom prst="roundRect">
              <a:avLst>
                <a:gd name="adj" fmla="val 10473"/>
              </a:avLst>
            </a:prstGeom>
            <a:solidFill>
              <a:schemeClr val="accent3">
                <a:lumMod val="5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chemeClr val="bg2">
                    <a:lumMod val="10000"/>
                  </a:schemeClr>
                </a:solidFill>
                <a:latin typeface="Arial" panose="020B0604020202020204" pitchFamily="34" charset="0"/>
                <a:cs typeface="Arial" panose="020B0604020202020204" pitchFamily="34" charset="0"/>
              </a:endParaRPr>
            </a:p>
          </p:txBody>
        </p:sp>
        <p:sp>
          <p:nvSpPr>
            <p:cNvPr id="6" name="Rounded Rectangle 13">
              <a:extLst>
                <a:ext uri="{FF2B5EF4-FFF2-40B4-BE49-F238E27FC236}">
                  <a16:creationId xmlns:a16="http://schemas.microsoft.com/office/drawing/2014/main" id="{0B415618-77A4-4E0C-81CA-2B406E0FFA1E}"/>
                </a:ext>
              </a:extLst>
            </p:cNvPr>
            <p:cNvSpPr/>
            <p:nvPr/>
          </p:nvSpPr>
          <p:spPr bwMode="auto">
            <a:xfrm>
              <a:off x="873126" y="2107750"/>
              <a:ext cx="7853046" cy="1321250"/>
            </a:xfrm>
            <a:prstGeom prst="roundRect">
              <a:avLst>
                <a:gd name="adj" fmla="val 10473"/>
              </a:avLst>
            </a:prstGeom>
            <a:solidFill>
              <a:schemeClr val="accent3">
                <a:lumMod val="40000"/>
                <a:lumOff val="60000"/>
              </a:schemeClr>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00" dirty="0">
                <a:solidFill>
                  <a:schemeClr val="bg2">
                    <a:lumMod val="10000"/>
                  </a:schemeClr>
                </a:solidFill>
                <a:latin typeface="Arial" panose="020B0604020202020204" pitchFamily="34" charset="0"/>
                <a:cs typeface="Arial" panose="020B0604020202020204" pitchFamily="34" charset="0"/>
              </a:endParaRPr>
            </a:p>
          </p:txBody>
        </p:sp>
        <p:sp>
          <p:nvSpPr>
            <p:cNvPr id="7" name="TextBox 17">
              <a:extLst>
                <a:ext uri="{FF2B5EF4-FFF2-40B4-BE49-F238E27FC236}">
                  <a16:creationId xmlns:a16="http://schemas.microsoft.com/office/drawing/2014/main" id="{4AADCF2E-B280-45AC-8C0C-3944FD7D101F}"/>
                </a:ext>
              </a:extLst>
            </p:cNvPr>
            <p:cNvSpPr txBox="1">
              <a:spLocks noChangeArrowheads="1"/>
            </p:cNvSpPr>
            <p:nvPr/>
          </p:nvSpPr>
          <p:spPr bwMode="auto">
            <a:xfrm>
              <a:off x="2647951" y="2730049"/>
              <a:ext cx="4133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200" dirty="0">
                  <a:solidFill>
                    <a:schemeClr val="bg2">
                      <a:lumMod val="10000"/>
                    </a:schemeClr>
                  </a:solidFill>
                  <a:latin typeface="Arial" panose="020B0604020202020204" pitchFamily="34" charset="0"/>
                  <a:cs typeface="Arial" panose="020B0604020202020204" pitchFamily="34" charset="0"/>
                </a:rPr>
                <a:t>The National Planning Policy Framework (</a:t>
              </a:r>
              <a:r>
                <a:rPr lang="en-GB" altLang="en-US" sz="1200" b="1" dirty="0">
                  <a:solidFill>
                    <a:schemeClr val="bg2">
                      <a:lumMod val="10000"/>
                    </a:schemeClr>
                  </a:solidFill>
                  <a:latin typeface="Arial" panose="020B0604020202020204" pitchFamily="34" charset="0"/>
                  <a:cs typeface="Arial" panose="020B0604020202020204" pitchFamily="34" charset="0"/>
                </a:rPr>
                <a:t>July 2021</a:t>
              </a:r>
              <a:r>
                <a:rPr lang="en-GB" altLang="en-US" sz="1200" dirty="0">
                  <a:solidFill>
                    <a:schemeClr val="bg2">
                      <a:lumMod val="10000"/>
                    </a:schemeClr>
                  </a:solidFill>
                  <a:latin typeface="Arial" panose="020B0604020202020204" pitchFamily="34" charset="0"/>
                  <a:cs typeface="Arial" panose="020B0604020202020204" pitchFamily="34" charset="0"/>
                </a:rPr>
                <a:t>)</a:t>
              </a:r>
            </a:p>
          </p:txBody>
        </p:sp>
        <p:sp>
          <p:nvSpPr>
            <p:cNvPr id="8" name="TextBox 18">
              <a:extLst>
                <a:ext uri="{FF2B5EF4-FFF2-40B4-BE49-F238E27FC236}">
                  <a16:creationId xmlns:a16="http://schemas.microsoft.com/office/drawing/2014/main" id="{94D34F28-BBB6-487E-B2AE-323CB9AB906B}"/>
                </a:ext>
              </a:extLst>
            </p:cNvPr>
            <p:cNvSpPr txBox="1">
              <a:spLocks noChangeArrowheads="1"/>
            </p:cNvSpPr>
            <p:nvPr/>
          </p:nvSpPr>
          <p:spPr bwMode="auto">
            <a:xfrm>
              <a:off x="4019551" y="2255386"/>
              <a:ext cx="90922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400" b="1">
                  <a:solidFill>
                    <a:schemeClr val="bg2">
                      <a:lumMod val="10000"/>
                    </a:schemeClr>
                  </a:solidFill>
                  <a:latin typeface="Arial" panose="020B0604020202020204" pitchFamily="34" charset="0"/>
                  <a:cs typeface="Arial" panose="020B0604020202020204" pitchFamily="34" charset="0"/>
                </a:rPr>
                <a:t>Adopted</a:t>
              </a:r>
            </a:p>
          </p:txBody>
        </p:sp>
        <p:sp>
          <p:nvSpPr>
            <p:cNvPr id="9" name="TextBox 19">
              <a:extLst>
                <a:ext uri="{FF2B5EF4-FFF2-40B4-BE49-F238E27FC236}">
                  <a16:creationId xmlns:a16="http://schemas.microsoft.com/office/drawing/2014/main" id="{1CBEAA97-5F6B-42E8-8A89-A709B962F79F}"/>
                </a:ext>
              </a:extLst>
            </p:cNvPr>
            <p:cNvSpPr txBox="1">
              <a:spLocks noChangeArrowheads="1"/>
            </p:cNvSpPr>
            <p:nvPr/>
          </p:nvSpPr>
          <p:spPr bwMode="auto">
            <a:xfrm rot="16200000">
              <a:off x="51937" y="2650430"/>
              <a:ext cx="10978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400" b="1" dirty="0">
                  <a:solidFill>
                    <a:schemeClr val="bg1"/>
                  </a:solidFill>
                  <a:latin typeface="Arial" panose="020B0604020202020204" pitchFamily="34" charset="0"/>
                  <a:cs typeface="Arial" panose="020B0604020202020204" pitchFamily="34" charset="0"/>
                </a:rPr>
                <a:t>NATIONAL</a:t>
              </a:r>
            </a:p>
          </p:txBody>
        </p:sp>
        <p:pic>
          <p:nvPicPr>
            <p:cNvPr id="11" name="Picture 18">
              <a:extLst>
                <a:ext uri="{FF2B5EF4-FFF2-40B4-BE49-F238E27FC236}">
                  <a16:creationId xmlns:a16="http://schemas.microsoft.com/office/drawing/2014/main" id="{5D031514-6551-4171-8027-19944E2DE3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570" t="12440" r="35426" b="12885"/>
            <a:stretch>
              <a:fillRect/>
            </a:stretch>
          </p:blipFill>
          <p:spPr bwMode="auto">
            <a:xfrm>
              <a:off x="1200151" y="2180453"/>
              <a:ext cx="839008" cy="1175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3" name="Content Placeholder 2">
            <a:extLst>
              <a:ext uri="{FF2B5EF4-FFF2-40B4-BE49-F238E27FC236}">
                <a16:creationId xmlns:a16="http://schemas.microsoft.com/office/drawing/2014/main" id="{BBB297FB-D432-421C-8DB5-7BF93C7C8BF9}"/>
              </a:ext>
            </a:extLst>
          </p:cNvPr>
          <p:cNvSpPr>
            <a:spLocks noGrp="1"/>
          </p:cNvSpPr>
          <p:nvPr>
            <p:ph idx="1"/>
          </p:nvPr>
        </p:nvSpPr>
        <p:spPr>
          <a:xfrm>
            <a:off x="365993" y="3635115"/>
            <a:ext cx="8351520" cy="2655325"/>
          </a:xfrm>
        </p:spPr>
        <p:txBody>
          <a:bodyPr/>
          <a:lstStyle/>
          <a:p>
            <a:r>
              <a:rPr lang="en-GB" sz="1000" b="1" dirty="0"/>
              <a:t>The National Planning Policy Framework</a:t>
            </a:r>
          </a:p>
          <a:p>
            <a:r>
              <a:rPr lang="en-GB" sz="1000" b="1" dirty="0"/>
              <a:t>Development Plan Policies</a:t>
            </a:r>
          </a:p>
          <a:p>
            <a:r>
              <a:rPr lang="en-GB" sz="1000" b="1" dirty="0"/>
              <a:t>Relevant views from Consultation (from neighbours and Statutory Consultees)</a:t>
            </a:r>
          </a:p>
          <a:p>
            <a:r>
              <a:rPr lang="en-GB" sz="1000" b="1" dirty="0"/>
              <a:t>Factors on the ground</a:t>
            </a:r>
          </a:p>
          <a:p>
            <a:pPr lvl="1"/>
            <a:r>
              <a:rPr lang="en-GB" sz="1000" dirty="0"/>
              <a:t>Overlooking/loss of privacy</a:t>
            </a:r>
          </a:p>
          <a:p>
            <a:pPr lvl="1"/>
            <a:r>
              <a:rPr lang="en-GB" sz="1000" dirty="0"/>
              <a:t>Loss of light or overshadowing</a:t>
            </a:r>
          </a:p>
          <a:p>
            <a:pPr lvl="1"/>
            <a:r>
              <a:rPr lang="en-GB" sz="1000" dirty="0"/>
              <a:t>Parking, highway safety and traffic</a:t>
            </a:r>
          </a:p>
          <a:p>
            <a:pPr lvl="1"/>
            <a:r>
              <a:rPr lang="en-GB" sz="1000" dirty="0"/>
              <a:t>Noise</a:t>
            </a:r>
          </a:p>
          <a:p>
            <a:pPr lvl="1"/>
            <a:r>
              <a:rPr lang="en-GB" sz="1000" dirty="0"/>
              <a:t>Effect on listed building and conservation area</a:t>
            </a:r>
          </a:p>
          <a:p>
            <a:pPr lvl="1"/>
            <a:r>
              <a:rPr lang="en-GB" sz="1000" dirty="0"/>
              <a:t>Layout and density of building</a:t>
            </a:r>
          </a:p>
          <a:p>
            <a:pPr lvl="1"/>
            <a:r>
              <a:rPr lang="en-GB" sz="1000" dirty="0"/>
              <a:t>Design, appearance, security and materials</a:t>
            </a:r>
          </a:p>
          <a:p>
            <a:pPr lvl="1"/>
            <a:r>
              <a:rPr lang="en-GB" sz="1000" dirty="0"/>
              <a:t>Disabled person’s access</a:t>
            </a:r>
          </a:p>
          <a:p>
            <a:pPr lvl="1"/>
            <a:r>
              <a:rPr lang="en-GB" sz="1000" dirty="0"/>
              <a:t>Nature conservation</a:t>
            </a:r>
          </a:p>
          <a:p>
            <a:r>
              <a:rPr lang="en-GB" sz="1000" b="1" dirty="0"/>
              <a:t>Previous planning decisions</a:t>
            </a:r>
          </a:p>
          <a:p>
            <a:endParaRPr lang="en-GB" sz="1000" dirty="0"/>
          </a:p>
        </p:txBody>
      </p:sp>
    </p:spTree>
    <p:extLst>
      <p:ext uri="{BB962C8B-B14F-4D97-AF65-F5344CB8AC3E}">
        <p14:creationId xmlns:p14="http://schemas.microsoft.com/office/powerpoint/2010/main" val="321911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Effect transition="in" filter="fade">
                                      <p:cBhvr>
                                        <p:cTn id="42" dur="500"/>
                                        <p:tgtEl>
                                          <p:spTgt spid="1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xEl>
                                              <p:pRg st="6" end="6"/>
                                            </p:txEl>
                                          </p:spTgt>
                                        </p:tgtEl>
                                        <p:attrNameLst>
                                          <p:attrName>style.visibility</p:attrName>
                                        </p:attrNameLst>
                                      </p:cBhvr>
                                      <p:to>
                                        <p:strVal val="visible"/>
                                      </p:to>
                                    </p:set>
                                    <p:animEffect transition="in" filter="fade">
                                      <p:cBhvr>
                                        <p:cTn id="47" dur="500"/>
                                        <p:tgtEl>
                                          <p:spTgt spid="1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3">
                                            <p:txEl>
                                              <p:pRg st="7" end="7"/>
                                            </p:txEl>
                                          </p:spTgt>
                                        </p:tgtEl>
                                        <p:attrNameLst>
                                          <p:attrName>style.visibility</p:attrName>
                                        </p:attrNameLst>
                                      </p:cBhvr>
                                      <p:to>
                                        <p:strVal val="visible"/>
                                      </p:to>
                                    </p:set>
                                    <p:animEffect transition="in" filter="fade">
                                      <p:cBhvr>
                                        <p:cTn id="52" dur="500"/>
                                        <p:tgtEl>
                                          <p:spTgt spid="1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8" end="8"/>
                                            </p:txEl>
                                          </p:spTgt>
                                        </p:tgtEl>
                                        <p:attrNameLst>
                                          <p:attrName>style.visibility</p:attrName>
                                        </p:attrNameLst>
                                      </p:cBhvr>
                                      <p:to>
                                        <p:strVal val="visible"/>
                                      </p:to>
                                    </p:set>
                                    <p:animEffect transition="in" filter="fade">
                                      <p:cBhvr>
                                        <p:cTn id="57" dur="500"/>
                                        <p:tgtEl>
                                          <p:spTgt spid="1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xEl>
                                              <p:pRg st="9" end="9"/>
                                            </p:txEl>
                                          </p:spTgt>
                                        </p:tgtEl>
                                        <p:attrNameLst>
                                          <p:attrName>style.visibility</p:attrName>
                                        </p:attrNameLst>
                                      </p:cBhvr>
                                      <p:to>
                                        <p:strVal val="visible"/>
                                      </p:to>
                                    </p:set>
                                    <p:animEffect transition="in" filter="fade">
                                      <p:cBhvr>
                                        <p:cTn id="62" dur="500"/>
                                        <p:tgtEl>
                                          <p:spTgt spid="1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3">
                                            <p:txEl>
                                              <p:pRg st="10" end="10"/>
                                            </p:txEl>
                                          </p:spTgt>
                                        </p:tgtEl>
                                        <p:attrNameLst>
                                          <p:attrName>style.visibility</p:attrName>
                                        </p:attrNameLst>
                                      </p:cBhvr>
                                      <p:to>
                                        <p:strVal val="visible"/>
                                      </p:to>
                                    </p:set>
                                    <p:animEffect transition="in" filter="fade">
                                      <p:cBhvr>
                                        <p:cTn id="67" dur="500"/>
                                        <p:tgtEl>
                                          <p:spTgt spid="1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xEl>
                                              <p:pRg st="11" end="11"/>
                                            </p:txEl>
                                          </p:spTgt>
                                        </p:tgtEl>
                                        <p:attrNameLst>
                                          <p:attrName>style.visibility</p:attrName>
                                        </p:attrNameLst>
                                      </p:cBhvr>
                                      <p:to>
                                        <p:strVal val="visible"/>
                                      </p:to>
                                    </p:set>
                                    <p:animEffect transition="in" filter="fade">
                                      <p:cBhvr>
                                        <p:cTn id="72" dur="500"/>
                                        <p:tgtEl>
                                          <p:spTgt spid="13">
                                            <p:txEl>
                                              <p:pRg st="11" end="1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3">
                                            <p:txEl>
                                              <p:pRg st="12" end="12"/>
                                            </p:txEl>
                                          </p:spTgt>
                                        </p:tgtEl>
                                        <p:attrNameLst>
                                          <p:attrName>style.visibility</p:attrName>
                                        </p:attrNameLst>
                                      </p:cBhvr>
                                      <p:to>
                                        <p:strVal val="visible"/>
                                      </p:to>
                                    </p:set>
                                    <p:animEffect transition="in" filter="fade">
                                      <p:cBhvr>
                                        <p:cTn id="77" dur="500"/>
                                        <p:tgtEl>
                                          <p:spTgt spid="1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xEl>
                                              <p:pRg st="13" end="13"/>
                                            </p:txEl>
                                          </p:spTgt>
                                        </p:tgtEl>
                                        <p:attrNameLst>
                                          <p:attrName>style.visibility</p:attrName>
                                        </p:attrNameLst>
                                      </p:cBhvr>
                                      <p:to>
                                        <p:strVal val="visible"/>
                                      </p:to>
                                    </p:set>
                                    <p:animEffect transition="in" filter="fade">
                                      <p:cBhvr>
                                        <p:cTn id="82" dur="500"/>
                                        <p:tgtEl>
                                          <p:spTgt spid="1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4A5EC-53DB-475A-943F-DC4B0CF04E28}"/>
              </a:ext>
            </a:extLst>
          </p:cNvPr>
          <p:cNvSpPr>
            <a:spLocks noGrp="1"/>
          </p:cNvSpPr>
          <p:nvPr>
            <p:ph type="title"/>
          </p:nvPr>
        </p:nvSpPr>
        <p:spPr/>
        <p:txBody>
          <a:bodyPr/>
          <a:lstStyle/>
          <a:p>
            <a:r>
              <a:rPr lang="en-GB" dirty="0"/>
              <a:t>Non-Material Planning Considerations</a:t>
            </a:r>
            <a:br>
              <a:rPr lang="en-GB" dirty="0"/>
            </a:br>
            <a:endParaRPr lang="en-GB" dirty="0"/>
          </a:p>
        </p:txBody>
      </p:sp>
      <p:sp>
        <p:nvSpPr>
          <p:cNvPr id="3" name="Content Placeholder 2">
            <a:extLst>
              <a:ext uri="{FF2B5EF4-FFF2-40B4-BE49-F238E27FC236}">
                <a16:creationId xmlns:a16="http://schemas.microsoft.com/office/drawing/2014/main" id="{D70283BA-12A4-4A44-AB4A-53E383C40F62}"/>
              </a:ext>
            </a:extLst>
          </p:cNvPr>
          <p:cNvSpPr>
            <a:spLocks noGrp="1"/>
          </p:cNvSpPr>
          <p:nvPr>
            <p:ph idx="1"/>
          </p:nvPr>
        </p:nvSpPr>
        <p:spPr>
          <a:xfrm>
            <a:off x="457200" y="2306972"/>
            <a:ext cx="8351520" cy="3524868"/>
          </a:xfrm>
        </p:spPr>
        <p:txBody>
          <a:bodyPr/>
          <a:lstStyle/>
          <a:p>
            <a:r>
              <a:rPr lang="en-GB" sz="1400" dirty="0"/>
              <a:t>Loss of view</a:t>
            </a:r>
          </a:p>
          <a:p>
            <a:r>
              <a:rPr lang="en-GB" sz="1400" dirty="0"/>
              <a:t>Negative effect on the value of properties</a:t>
            </a:r>
          </a:p>
          <a:p>
            <a:r>
              <a:rPr lang="en-GB" sz="1400" dirty="0"/>
              <a:t>Land ownership or restrictive covenants</a:t>
            </a:r>
          </a:p>
          <a:p>
            <a:r>
              <a:rPr lang="en-GB" sz="1400" dirty="0"/>
              <a:t>Boundary disputes</a:t>
            </a:r>
          </a:p>
          <a:p>
            <a:r>
              <a:rPr lang="en-GB" sz="1400" dirty="0"/>
              <a:t>Applicant’s personal circumstances </a:t>
            </a:r>
          </a:p>
          <a:p>
            <a:pPr marL="173037" lvl="1" indent="0">
              <a:buNone/>
            </a:pPr>
            <a:r>
              <a:rPr lang="en-GB" sz="1200" i="1" dirty="0">
                <a:solidFill>
                  <a:srgbClr val="00B0F0"/>
                </a:solidFill>
              </a:rPr>
              <a:t>(unless exceptional circumstances prevail and these have been outlined to you by officers e.g. applications by the LBBD Homes Adaptation Team)</a:t>
            </a:r>
          </a:p>
          <a:p>
            <a:r>
              <a:rPr lang="en-GB" sz="1400" dirty="0"/>
              <a:t>Business competition</a:t>
            </a:r>
          </a:p>
          <a:p>
            <a:r>
              <a:rPr lang="en-GB" sz="1400" dirty="0"/>
              <a:t>Too many already (let the market deal with this)</a:t>
            </a:r>
          </a:p>
          <a:p>
            <a:r>
              <a:rPr lang="en-GB" sz="1400" dirty="0"/>
              <a:t>Damage to property fears</a:t>
            </a:r>
          </a:p>
          <a:p>
            <a:r>
              <a:rPr lang="en-GB" sz="1400" dirty="0"/>
              <a:t>Disturbance during building works</a:t>
            </a:r>
          </a:p>
          <a:p>
            <a:r>
              <a:rPr lang="en-GB" sz="1400" dirty="0"/>
              <a:t>Other matters controlled under building regulations or other non-planning legislation </a:t>
            </a:r>
          </a:p>
          <a:p>
            <a:endParaRPr lang="en-GB" sz="1400" dirty="0"/>
          </a:p>
        </p:txBody>
      </p:sp>
      <p:sp>
        <p:nvSpPr>
          <p:cNvPr id="4" name="TextBox 3">
            <a:extLst>
              <a:ext uri="{FF2B5EF4-FFF2-40B4-BE49-F238E27FC236}">
                <a16:creationId xmlns:a16="http://schemas.microsoft.com/office/drawing/2014/main" id="{8FE7BF3D-D782-4761-BA35-CA16A237C436}"/>
              </a:ext>
            </a:extLst>
          </p:cNvPr>
          <p:cNvSpPr txBox="1">
            <a:spLocks noChangeArrowheads="1"/>
          </p:cNvSpPr>
          <p:nvPr/>
        </p:nvSpPr>
        <p:spPr bwMode="auto">
          <a:xfrm>
            <a:off x="457200" y="1552725"/>
            <a:ext cx="8351521" cy="461574"/>
          </a:xfrm>
          <a:prstGeom prst="rect">
            <a:avLst/>
          </a:prstGeom>
          <a:solidFill>
            <a:srgbClr val="FEE8F6"/>
          </a:solidFill>
          <a:ln w="9525">
            <a:solidFill>
              <a:srgbClr val="CC0066"/>
            </a:solidFill>
            <a:miter lim="800000"/>
            <a:headEnd/>
            <a:tailEnd/>
          </a:ln>
        </p:spPr>
        <p:txBody>
          <a:bodyPr wrap="square" lIns="91350" tIns="45675" rIns="91350" bIns="45675">
            <a:spAutoFit/>
          </a:bodyPr>
          <a:lstStyle/>
          <a:p>
            <a:pPr>
              <a:spcAft>
                <a:spcPts val="600"/>
              </a:spcAft>
            </a:pPr>
            <a:r>
              <a:rPr lang="en-GB" altLang="en-US" sz="1200" dirty="0">
                <a:solidFill>
                  <a:schemeClr val="bg2">
                    <a:lumMod val="10000"/>
                  </a:schemeClr>
                </a:solidFill>
                <a:latin typeface="Arial" panose="020B0604020202020204" pitchFamily="34" charset="0"/>
                <a:cs typeface="Arial" panose="020B0604020202020204" pitchFamily="34" charset="0"/>
              </a:rPr>
              <a:t>All of the following matters are non-material and </a:t>
            </a:r>
            <a:r>
              <a:rPr lang="en-GB" altLang="en-US" sz="1200" b="1" dirty="0">
                <a:solidFill>
                  <a:srgbClr val="E2000B"/>
                </a:solidFill>
                <a:latin typeface="Arial" panose="020B0604020202020204" pitchFamily="34" charset="0"/>
                <a:cs typeface="Arial" panose="020B0604020202020204" pitchFamily="34" charset="0"/>
              </a:rPr>
              <a:t>MUST NOT </a:t>
            </a:r>
            <a:r>
              <a:rPr lang="en-GB" altLang="en-US" sz="1200" dirty="0">
                <a:solidFill>
                  <a:schemeClr val="bg2">
                    <a:lumMod val="10000"/>
                  </a:schemeClr>
                </a:solidFill>
                <a:latin typeface="Arial" panose="020B0604020202020204" pitchFamily="34" charset="0"/>
                <a:cs typeface="Arial" panose="020B0604020202020204" pitchFamily="34" charset="0"/>
              </a:rPr>
              <a:t>be relied upon or given any weight in your planning assessment</a:t>
            </a:r>
          </a:p>
        </p:txBody>
      </p:sp>
    </p:spTree>
    <p:extLst>
      <p:ext uri="{BB962C8B-B14F-4D97-AF65-F5344CB8AC3E}">
        <p14:creationId xmlns:p14="http://schemas.microsoft.com/office/powerpoint/2010/main" val="3416328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fade">
                                      <p:cBhvr>
                                        <p:cTn id="6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323829F-02EF-4364-A79D-5D24A83CDDED}"/>
              </a:ext>
            </a:extLst>
          </p:cNvPr>
          <p:cNvSpPr/>
          <p:nvPr/>
        </p:nvSpPr>
        <p:spPr>
          <a:xfrm>
            <a:off x="5592780" y="4842273"/>
            <a:ext cx="3376612" cy="1273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a:p>
        </p:txBody>
      </p:sp>
      <p:sp>
        <p:nvSpPr>
          <p:cNvPr id="5" name="Isosceles Triangle 4">
            <a:extLst>
              <a:ext uri="{FF2B5EF4-FFF2-40B4-BE49-F238E27FC236}">
                <a16:creationId xmlns:a16="http://schemas.microsoft.com/office/drawing/2014/main" id="{F039CA8F-31BB-49C8-9B9A-03BD62C60069}"/>
              </a:ext>
            </a:extLst>
          </p:cNvPr>
          <p:cNvSpPr/>
          <p:nvPr/>
        </p:nvSpPr>
        <p:spPr>
          <a:xfrm>
            <a:off x="4089589" y="4842272"/>
            <a:ext cx="964822" cy="831743"/>
          </a:xfrm>
          <a:prstGeom prst="triangle">
            <a:avLst/>
          </a:prstGeom>
          <a:solidFill>
            <a:srgbClr val="FF9900"/>
          </a:solidFill>
          <a:ln>
            <a:solidFill>
              <a:srgbClr val="FF6600"/>
            </a:solid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a:p>
        </p:txBody>
      </p:sp>
      <p:sp>
        <p:nvSpPr>
          <p:cNvPr id="6" name="Rectangle 5">
            <a:extLst>
              <a:ext uri="{FF2B5EF4-FFF2-40B4-BE49-F238E27FC236}">
                <a16:creationId xmlns:a16="http://schemas.microsoft.com/office/drawing/2014/main" id="{F82490C2-0001-4B61-B0E6-0CBF6B555765}"/>
              </a:ext>
            </a:extLst>
          </p:cNvPr>
          <p:cNvSpPr/>
          <p:nvPr/>
        </p:nvSpPr>
        <p:spPr>
          <a:xfrm>
            <a:off x="511062" y="4668839"/>
            <a:ext cx="7950767" cy="144462"/>
          </a:xfrm>
          <a:prstGeom prst="rect">
            <a:avLst/>
          </a:prstGeom>
          <a:solidFill>
            <a:srgbClr val="FF9900"/>
          </a:solidFill>
          <a:ln>
            <a:solidFill>
              <a:srgbClr val="FF6600"/>
            </a:solidFill>
          </a:ln>
          <a:effectLst/>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a:p>
        </p:txBody>
      </p:sp>
      <p:sp>
        <p:nvSpPr>
          <p:cNvPr id="7" name="Rectangle 6">
            <a:extLst>
              <a:ext uri="{FF2B5EF4-FFF2-40B4-BE49-F238E27FC236}">
                <a16:creationId xmlns:a16="http://schemas.microsoft.com/office/drawing/2014/main" id="{C58C1605-D6E6-4D93-90DA-96C7BB77A395}"/>
              </a:ext>
            </a:extLst>
          </p:cNvPr>
          <p:cNvSpPr/>
          <p:nvPr/>
        </p:nvSpPr>
        <p:spPr>
          <a:xfrm>
            <a:off x="6834665" y="1413305"/>
            <a:ext cx="1083091" cy="1083976"/>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r>
              <a:rPr lang="en-GB" sz="1000" b="1" dirty="0">
                <a:solidFill>
                  <a:schemeClr val="bg1"/>
                </a:solidFill>
                <a:latin typeface="Arial" panose="020B0604020202020204" pitchFamily="34" charset="0"/>
                <a:cs typeface="Arial" panose="020B0604020202020204" pitchFamily="34" charset="0"/>
              </a:rPr>
              <a:t>Principle</a:t>
            </a:r>
          </a:p>
        </p:txBody>
      </p:sp>
      <p:sp>
        <p:nvSpPr>
          <p:cNvPr id="8" name="TextBox 6">
            <a:extLst>
              <a:ext uri="{FF2B5EF4-FFF2-40B4-BE49-F238E27FC236}">
                <a16:creationId xmlns:a16="http://schemas.microsoft.com/office/drawing/2014/main" id="{4AE179A6-DC88-4440-B221-314BE94FAAA1}"/>
              </a:ext>
            </a:extLst>
          </p:cNvPr>
          <p:cNvSpPr txBox="1">
            <a:spLocks noChangeArrowheads="1"/>
          </p:cNvSpPr>
          <p:nvPr/>
        </p:nvSpPr>
        <p:spPr bwMode="auto">
          <a:xfrm>
            <a:off x="6133169" y="5677417"/>
            <a:ext cx="2675551" cy="43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5" rIns="91350" bIns="45675">
            <a:spAutoFit/>
          </a:bodyPr>
          <a:lstStyle/>
          <a:p>
            <a:pPr algn="ctr"/>
            <a:r>
              <a:rPr lang="en-GB" altLang="en-US" sz="1200" b="1" dirty="0">
                <a:solidFill>
                  <a:srgbClr val="009900"/>
                </a:solidFill>
                <a:latin typeface="Arial" panose="020B0604020202020204" pitchFamily="34" charset="0"/>
                <a:cs typeface="Arial" panose="020B0604020202020204" pitchFamily="34" charset="0"/>
              </a:rPr>
              <a:t>Supported</a:t>
            </a:r>
          </a:p>
          <a:p>
            <a:pPr algn="ctr"/>
            <a:r>
              <a:rPr lang="en-GB" altLang="en-US" sz="1050" dirty="0">
                <a:latin typeface="Arial" panose="020B0604020202020204" pitchFamily="34" charset="0"/>
                <a:cs typeface="Arial" panose="020B0604020202020204" pitchFamily="34" charset="0"/>
              </a:rPr>
              <a:t>In accordance with the Development Plan</a:t>
            </a:r>
          </a:p>
        </p:txBody>
      </p:sp>
      <p:sp>
        <p:nvSpPr>
          <p:cNvPr id="9" name="TextBox 12">
            <a:extLst>
              <a:ext uri="{FF2B5EF4-FFF2-40B4-BE49-F238E27FC236}">
                <a16:creationId xmlns:a16="http://schemas.microsoft.com/office/drawing/2014/main" id="{A9B919D6-79BE-4907-8E4D-1766B1D22379}"/>
              </a:ext>
            </a:extLst>
          </p:cNvPr>
          <p:cNvSpPr txBox="1">
            <a:spLocks noChangeArrowheads="1"/>
          </p:cNvSpPr>
          <p:nvPr/>
        </p:nvSpPr>
        <p:spPr bwMode="auto">
          <a:xfrm>
            <a:off x="174608" y="5677417"/>
            <a:ext cx="2217092" cy="43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5" rIns="91350" bIns="45675">
            <a:spAutoFit/>
          </a:bodyPr>
          <a:lstStyle/>
          <a:p>
            <a:pPr algn="ctr"/>
            <a:r>
              <a:rPr lang="en-GB" altLang="en-US" sz="1200" b="1" dirty="0">
                <a:solidFill>
                  <a:srgbClr val="FF0000"/>
                </a:solidFill>
                <a:latin typeface="Arial" panose="020B0604020202020204" pitchFamily="34" charset="0"/>
                <a:cs typeface="Arial" panose="020B0604020202020204" pitchFamily="34" charset="0"/>
              </a:rPr>
              <a:t>NOT Supported</a:t>
            </a:r>
          </a:p>
          <a:p>
            <a:pPr algn="ctr"/>
            <a:r>
              <a:rPr lang="en-GB" altLang="en-US" sz="1050" dirty="0">
                <a:latin typeface="Arial" panose="020B0604020202020204" pitchFamily="34" charset="0"/>
                <a:cs typeface="Arial" panose="020B0604020202020204" pitchFamily="34" charset="0"/>
              </a:rPr>
              <a:t>Contrary to the Development Plan</a:t>
            </a:r>
          </a:p>
        </p:txBody>
      </p:sp>
      <p:sp>
        <p:nvSpPr>
          <p:cNvPr id="10" name="Rectangle 9">
            <a:extLst>
              <a:ext uri="{FF2B5EF4-FFF2-40B4-BE49-F238E27FC236}">
                <a16:creationId xmlns:a16="http://schemas.microsoft.com/office/drawing/2014/main" id="{C0DD2BA6-F702-436A-A6B2-8CC2A1D0FDE0}"/>
              </a:ext>
            </a:extLst>
          </p:cNvPr>
          <p:cNvSpPr/>
          <p:nvPr/>
        </p:nvSpPr>
        <p:spPr>
          <a:xfrm>
            <a:off x="825750" y="1223743"/>
            <a:ext cx="722061" cy="722946"/>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r>
              <a:rPr lang="en-GB" sz="1000" b="1" dirty="0">
                <a:solidFill>
                  <a:schemeClr val="bg1"/>
                </a:solidFill>
                <a:latin typeface="Arial" panose="020B0604020202020204" pitchFamily="34" charset="0"/>
                <a:cs typeface="Arial" panose="020B0604020202020204" pitchFamily="34" charset="0"/>
              </a:rPr>
              <a:t>Family homes at 20%</a:t>
            </a:r>
          </a:p>
        </p:txBody>
      </p:sp>
      <p:sp>
        <p:nvSpPr>
          <p:cNvPr id="11" name="Rectangle 10">
            <a:extLst>
              <a:ext uri="{FF2B5EF4-FFF2-40B4-BE49-F238E27FC236}">
                <a16:creationId xmlns:a16="http://schemas.microsoft.com/office/drawing/2014/main" id="{CC88199F-48C5-4592-BE02-2DFB07A9A7FD}"/>
              </a:ext>
            </a:extLst>
          </p:cNvPr>
          <p:cNvSpPr/>
          <p:nvPr/>
        </p:nvSpPr>
        <p:spPr>
          <a:xfrm>
            <a:off x="1628385" y="1329089"/>
            <a:ext cx="841519" cy="842404"/>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r>
              <a:rPr lang="en-GB" sz="1000" b="1" dirty="0">
                <a:solidFill>
                  <a:schemeClr val="bg1"/>
                </a:solidFill>
                <a:latin typeface="Arial" panose="020B0604020202020204" pitchFamily="34" charset="0"/>
                <a:cs typeface="Arial" panose="020B0604020202020204" pitchFamily="34" charset="0"/>
              </a:rPr>
              <a:t>Affordable homes at 15%</a:t>
            </a:r>
          </a:p>
        </p:txBody>
      </p:sp>
      <p:sp>
        <p:nvSpPr>
          <p:cNvPr id="12" name="Rectangle 11">
            <a:extLst>
              <a:ext uri="{FF2B5EF4-FFF2-40B4-BE49-F238E27FC236}">
                <a16:creationId xmlns:a16="http://schemas.microsoft.com/office/drawing/2014/main" id="{B4D56E4C-4FD6-495A-8B62-E1F45A0722DE}"/>
              </a:ext>
            </a:extLst>
          </p:cNvPr>
          <p:cNvSpPr/>
          <p:nvPr/>
        </p:nvSpPr>
        <p:spPr>
          <a:xfrm>
            <a:off x="7996684" y="1953206"/>
            <a:ext cx="541545" cy="542430"/>
          </a:xfrm>
          <a:prstGeom prst="rect">
            <a:avLst/>
          </a:prstGeom>
          <a:solidFill>
            <a:srgbClr val="663300"/>
          </a:solidFill>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r>
              <a:rPr lang="en-GB" sz="800" b="1" dirty="0">
                <a:solidFill>
                  <a:schemeClr val="bg1"/>
                </a:solidFill>
                <a:latin typeface="Arial" panose="020B0604020202020204" pitchFamily="34" charset="0"/>
                <a:cs typeface="Arial" panose="020B0604020202020204" pitchFamily="34" charset="0"/>
              </a:rPr>
              <a:t>Design</a:t>
            </a:r>
            <a:endParaRPr lang="en-GB" sz="1000" b="1" dirty="0">
              <a:solidFill>
                <a:schemeClr val="bg1"/>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5F3B1FA7-8F2E-4BAB-A295-D8603D714BC2}"/>
              </a:ext>
            </a:extLst>
          </p:cNvPr>
          <p:cNvSpPr/>
          <p:nvPr/>
        </p:nvSpPr>
        <p:spPr>
          <a:xfrm>
            <a:off x="7996683" y="1578218"/>
            <a:ext cx="702593" cy="270773"/>
          </a:xfrm>
          <a:prstGeom prst="rect">
            <a:avLst/>
          </a:prstGeom>
          <a:solidFill>
            <a:srgbClr val="CC0066"/>
          </a:solidFill>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r>
              <a:rPr lang="en-GB" sz="700" b="1" dirty="0">
                <a:solidFill>
                  <a:schemeClr val="bg1"/>
                </a:solidFill>
                <a:latin typeface="Arial" panose="020B0604020202020204" pitchFamily="34" charset="0"/>
                <a:cs typeface="Arial" panose="020B0604020202020204" pitchFamily="34" charset="0"/>
              </a:rPr>
              <a:t>Neighbourly</a:t>
            </a:r>
            <a:endParaRPr lang="en-GB" sz="1000" b="1" dirty="0">
              <a:solidFill>
                <a:schemeClr val="bg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DE2DEA8-5DE7-42DC-8F6C-0977EA599C89}"/>
              </a:ext>
            </a:extLst>
          </p:cNvPr>
          <p:cNvSpPr/>
          <p:nvPr/>
        </p:nvSpPr>
        <p:spPr>
          <a:xfrm>
            <a:off x="6834664" y="1440699"/>
            <a:ext cx="1083091" cy="270773"/>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r>
              <a:rPr lang="en-GB" sz="1000" b="1" dirty="0">
                <a:solidFill>
                  <a:schemeClr val="bg1"/>
                </a:solidFill>
                <a:latin typeface="Arial" panose="020B0604020202020204" pitchFamily="34" charset="0"/>
                <a:cs typeface="Arial" panose="020B0604020202020204" pitchFamily="34" charset="0"/>
              </a:rPr>
              <a:t>Transport</a:t>
            </a:r>
          </a:p>
        </p:txBody>
      </p:sp>
      <p:sp>
        <p:nvSpPr>
          <p:cNvPr id="15" name="Rectangle 14">
            <a:extLst>
              <a:ext uri="{FF2B5EF4-FFF2-40B4-BE49-F238E27FC236}">
                <a16:creationId xmlns:a16="http://schemas.microsoft.com/office/drawing/2014/main" id="{107BA4DF-15A8-440B-9FD9-FB2C70E6A698}"/>
              </a:ext>
            </a:extLst>
          </p:cNvPr>
          <p:cNvSpPr/>
          <p:nvPr/>
        </p:nvSpPr>
        <p:spPr>
          <a:xfrm>
            <a:off x="5961116" y="2486137"/>
            <a:ext cx="794621" cy="270773"/>
          </a:xfrm>
          <a:prstGeom prst="rect">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r>
              <a:rPr lang="en-GB" sz="800" b="1" dirty="0">
                <a:solidFill>
                  <a:schemeClr val="bg1"/>
                </a:solidFill>
                <a:latin typeface="Arial" panose="020B0604020202020204" pitchFamily="34" charset="0"/>
                <a:cs typeface="Arial" panose="020B0604020202020204" pitchFamily="34" charset="0"/>
              </a:rPr>
              <a:t>Biodiversity</a:t>
            </a:r>
          </a:p>
        </p:txBody>
      </p:sp>
      <p:sp>
        <p:nvSpPr>
          <p:cNvPr id="16" name="Rectangle 15">
            <a:extLst>
              <a:ext uri="{FF2B5EF4-FFF2-40B4-BE49-F238E27FC236}">
                <a16:creationId xmlns:a16="http://schemas.microsoft.com/office/drawing/2014/main" id="{2F36F3BF-1321-4959-A5C5-12A7EAE74336}"/>
              </a:ext>
            </a:extLst>
          </p:cNvPr>
          <p:cNvSpPr/>
          <p:nvPr/>
        </p:nvSpPr>
        <p:spPr>
          <a:xfrm>
            <a:off x="5961115" y="1768591"/>
            <a:ext cx="794621" cy="599948"/>
          </a:xfrm>
          <a:prstGeom prst="rect">
            <a:avLst/>
          </a:prstGeom>
          <a:solidFill>
            <a:schemeClr val="accent5">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r>
              <a:rPr lang="en-GB" sz="700" b="1" dirty="0">
                <a:solidFill>
                  <a:schemeClr val="bg1"/>
                </a:solidFill>
                <a:latin typeface="Arial" panose="020B0604020202020204" pitchFamily="34" charset="0"/>
                <a:cs typeface="Arial" panose="020B0604020202020204" pitchFamily="34" charset="0"/>
              </a:rPr>
              <a:t>Sustainable Development</a:t>
            </a:r>
          </a:p>
        </p:txBody>
      </p:sp>
      <p:sp>
        <p:nvSpPr>
          <p:cNvPr id="17" name="Rectangle 16">
            <a:extLst>
              <a:ext uri="{FF2B5EF4-FFF2-40B4-BE49-F238E27FC236}">
                <a16:creationId xmlns:a16="http://schemas.microsoft.com/office/drawing/2014/main" id="{08485A2B-F7DB-48BC-BDEA-73EEDEA614E2}"/>
              </a:ext>
            </a:extLst>
          </p:cNvPr>
          <p:cNvSpPr/>
          <p:nvPr/>
        </p:nvSpPr>
        <p:spPr>
          <a:xfrm>
            <a:off x="1838286" y="1176421"/>
            <a:ext cx="6118933" cy="685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sz="100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7810E7B-FDBA-477D-8B17-3D86D9710C95}"/>
              </a:ext>
            </a:extLst>
          </p:cNvPr>
          <p:cNvSpPr/>
          <p:nvPr/>
        </p:nvSpPr>
        <p:spPr>
          <a:xfrm>
            <a:off x="592016" y="1157141"/>
            <a:ext cx="2181225" cy="1211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sz="100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19CC37D1-EAB2-4425-9162-7C50D51BB784}"/>
              </a:ext>
            </a:extLst>
          </p:cNvPr>
          <p:cNvSpPr/>
          <p:nvPr/>
        </p:nvSpPr>
        <p:spPr>
          <a:xfrm>
            <a:off x="7957219" y="1521956"/>
            <a:ext cx="851501" cy="10040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sz="100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7C76066E-A6CC-4F6A-B332-02E36EA58BC9}"/>
              </a:ext>
            </a:extLst>
          </p:cNvPr>
          <p:cNvSpPr/>
          <p:nvPr/>
        </p:nvSpPr>
        <p:spPr>
          <a:xfrm>
            <a:off x="5796481" y="1821362"/>
            <a:ext cx="980445" cy="537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sz="10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44A9128-5499-4EEB-AD7C-CBAB5C50283B}"/>
              </a:ext>
            </a:extLst>
          </p:cNvPr>
          <p:cNvSpPr/>
          <p:nvPr/>
        </p:nvSpPr>
        <p:spPr>
          <a:xfrm>
            <a:off x="6798116" y="1805356"/>
            <a:ext cx="1198568" cy="720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sz="100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902AF7B8-EFEC-40A3-ACA6-A37B30195010}"/>
              </a:ext>
            </a:extLst>
          </p:cNvPr>
          <p:cNvSpPr/>
          <p:nvPr/>
        </p:nvSpPr>
        <p:spPr>
          <a:xfrm>
            <a:off x="5691889" y="2303770"/>
            <a:ext cx="1126450" cy="474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5" rIns="91350" bIns="45675" anchor="ctr"/>
          <a:lstStyle/>
          <a:p>
            <a:pPr algn="ctr">
              <a:defRPr/>
            </a:pPr>
            <a:endParaRPr lang="en-GB" sz="10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113C521-0043-4D9A-B8A9-25FCF9465502}"/>
              </a:ext>
            </a:extLst>
          </p:cNvPr>
          <p:cNvSpPr>
            <a:spLocks noGrp="1"/>
          </p:cNvSpPr>
          <p:nvPr>
            <p:ph type="title"/>
          </p:nvPr>
        </p:nvSpPr>
        <p:spPr/>
        <p:txBody>
          <a:bodyPr/>
          <a:lstStyle/>
          <a:p>
            <a:r>
              <a:rPr lang="en-GB" dirty="0"/>
              <a:t>Weighting and Planning Balance</a:t>
            </a:r>
          </a:p>
        </p:txBody>
      </p:sp>
      <p:sp>
        <p:nvSpPr>
          <p:cNvPr id="24" name="TextBox 23">
            <a:extLst>
              <a:ext uri="{FF2B5EF4-FFF2-40B4-BE49-F238E27FC236}">
                <a16:creationId xmlns:a16="http://schemas.microsoft.com/office/drawing/2014/main" id="{F405FC51-6A6C-43CC-A3EF-F604E53F5737}"/>
              </a:ext>
            </a:extLst>
          </p:cNvPr>
          <p:cNvSpPr txBox="1">
            <a:spLocks noChangeArrowheads="1"/>
          </p:cNvSpPr>
          <p:nvPr/>
        </p:nvSpPr>
        <p:spPr bwMode="auto">
          <a:xfrm>
            <a:off x="457200" y="1552725"/>
            <a:ext cx="8351521" cy="276908"/>
          </a:xfrm>
          <a:prstGeom prst="rect">
            <a:avLst/>
          </a:prstGeom>
          <a:solidFill>
            <a:srgbClr val="FEE8F6"/>
          </a:solidFill>
          <a:ln w="9525">
            <a:solidFill>
              <a:srgbClr val="CC0066"/>
            </a:solidFill>
            <a:miter lim="800000"/>
            <a:headEnd/>
            <a:tailEnd/>
          </a:ln>
        </p:spPr>
        <p:txBody>
          <a:bodyPr wrap="square" lIns="91350" tIns="45675" rIns="91350" bIns="45675">
            <a:spAutoFit/>
          </a:bodyPr>
          <a:lstStyle/>
          <a:p>
            <a:pPr>
              <a:spcAft>
                <a:spcPts val="600"/>
              </a:spcAft>
            </a:pPr>
            <a:r>
              <a:rPr lang="en-GB" altLang="en-US" sz="1200" dirty="0">
                <a:solidFill>
                  <a:schemeClr val="bg2">
                    <a:lumMod val="10000"/>
                  </a:schemeClr>
                </a:solidFill>
                <a:latin typeface="Arial" panose="020B0604020202020204" pitchFamily="34" charset="0"/>
                <a:cs typeface="Arial" panose="020B0604020202020204" pitchFamily="34" charset="0"/>
              </a:rPr>
              <a:t>All planning decisions are a balancing act. Each scheme must be considered on its own merits.</a:t>
            </a:r>
          </a:p>
        </p:txBody>
      </p:sp>
    </p:spTree>
    <p:extLst>
      <p:ext uri="{BB962C8B-B14F-4D97-AF65-F5344CB8AC3E}">
        <p14:creationId xmlns:p14="http://schemas.microsoft.com/office/powerpoint/2010/main" val="4029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6 -3.7037E-6 L 2.77778E-6 0.3176 " pathEditMode="relative" rAng="0" ptsTypes="AA">
                                      <p:cBhvr>
                                        <p:cTn id="6" dur="2000" fill="hold"/>
                                        <p:tgtEl>
                                          <p:spTgt spid="7"/>
                                        </p:tgtEl>
                                        <p:attrNameLst>
                                          <p:attrName>ppt_x</p:attrName>
                                          <p:attrName>ppt_y</p:attrName>
                                        </p:attrNameLst>
                                      </p:cBhvr>
                                      <p:rCtr x="0" y="15880"/>
                                    </p:animMotion>
                                  </p:childTnLst>
                                </p:cTn>
                              </p:par>
                            </p:childTnLst>
                          </p:cTn>
                        </p:par>
                        <p:par>
                          <p:cTn id="7" fill="hold">
                            <p:stCondLst>
                              <p:cond delay="2000"/>
                            </p:stCondLst>
                            <p:childTnLst>
                              <p:par>
                                <p:cTn id="8" presetID="8" presetClass="emph" presetSubtype="0" fill="hold" grpId="0" nodeType="afterEffect">
                                  <p:stCondLst>
                                    <p:cond delay="0"/>
                                  </p:stCondLst>
                                  <p:childTnLst>
                                    <p:animRot by="600000">
                                      <p:cBhvr>
                                        <p:cTn id="9" dur="2000" fill="hold"/>
                                        <p:tgtEl>
                                          <p:spTgt spid="6"/>
                                        </p:tgtEl>
                                        <p:attrNameLst>
                                          <p:attrName>r</p:attrName>
                                        </p:attrNameLst>
                                      </p:cBhvr>
                                    </p:animRot>
                                  </p:childTnLst>
                                </p:cTn>
                              </p:par>
                              <p:par>
                                <p:cTn id="10" presetID="42" presetClass="path" presetSubtype="0" accel="50000" decel="50000" fill="hold" grpId="1" nodeType="withEffect">
                                  <p:stCondLst>
                                    <p:cond delay="0"/>
                                  </p:stCondLst>
                                  <p:childTnLst>
                                    <p:animMotion origin="layout" path="M 2.77778E-6 0.3176 L 2.77778E-6 0.38496 " pathEditMode="relative" rAng="0" ptsTypes="AA">
                                      <p:cBhvr>
                                        <p:cTn id="11" dur="2000" fill="hold"/>
                                        <p:tgtEl>
                                          <p:spTgt spid="7"/>
                                        </p:tgtEl>
                                        <p:attrNameLst>
                                          <p:attrName>ppt_x</p:attrName>
                                          <p:attrName>ppt_y</p:attrName>
                                        </p:attrNameLst>
                                      </p:cBhvr>
                                      <p:rCtr x="0" y="3356"/>
                                    </p:animMotion>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0" nodeType="clickEffect">
                                  <p:stCondLst>
                                    <p:cond delay="0"/>
                                  </p:stCondLst>
                                  <p:childTnLst>
                                    <p:animMotion origin="layout" path="M 2.5E-6 1.48148E-6 L 2.5E-6 0.29259 " pathEditMode="relative" rAng="0" ptsTypes="AA">
                                      <p:cBhvr>
                                        <p:cTn id="15" dur="2000" fill="hold"/>
                                        <p:tgtEl>
                                          <p:spTgt spid="10"/>
                                        </p:tgtEl>
                                        <p:attrNameLst>
                                          <p:attrName>ppt_x</p:attrName>
                                          <p:attrName>ppt_y</p:attrName>
                                        </p:attrNameLst>
                                      </p:cBhvr>
                                      <p:rCtr x="0" y="14630"/>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0" nodeType="clickEffect">
                                  <p:stCondLst>
                                    <p:cond delay="0"/>
                                  </p:stCondLst>
                                  <p:childTnLst>
                                    <p:animMotion origin="layout" path="M -1.94444E-6 -2.59259E-6 L -1.94444E-6 0.29607 " pathEditMode="relative" rAng="0" ptsTypes="AA">
                                      <p:cBhvr>
                                        <p:cTn id="19" dur="2000" fill="hold"/>
                                        <p:tgtEl>
                                          <p:spTgt spid="11"/>
                                        </p:tgtEl>
                                        <p:attrNameLst>
                                          <p:attrName>ppt_x</p:attrName>
                                          <p:attrName>ppt_y</p:attrName>
                                        </p:attrNameLst>
                                      </p:cBhvr>
                                      <p:rCtr x="0" y="14792"/>
                                    </p:animMotion>
                                  </p:childTnLst>
                                </p:cTn>
                              </p:par>
                            </p:childTnLst>
                          </p:cTn>
                        </p:par>
                        <p:par>
                          <p:cTn id="20" fill="hold">
                            <p:stCondLst>
                              <p:cond delay="2000"/>
                            </p:stCondLst>
                            <p:childTnLst>
                              <p:par>
                                <p:cTn id="21" presetID="8" presetClass="emph" presetSubtype="0" fill="hold" grpId="1" nodeType="afterEffect">
                                  <p:stCondLst>
                                    <p:cond delay="0"/>
                                  </p:stCondLst>
                                  <p:childTnLst>
                                    <p:animRot by="-600000">
                                      <p:cBhvr>
                                        <p:cTn id="22" dur="2000" fill="hold"/>
                                        <p:tgtEl>
                                          <p:spTgt spid="6"/>
                                        </p:tgtEl>
                                        <p:attrNameLst>
                                          <p:attrName>r</p:attrName>
                                        </p:attrNameLst>
                                      </p:cBhvr>
                                    </p:animRot>
                                  </p:childTnLst>
                                </p:cTn>
                              </p:par>
                              <p:par>
                                <p:cTn id="23" presetID="64" presetClass="path" presetSubtype="0" accel="50000" decel="50000" fill="hold" grpId="2" nodeType="withEffect">
                                  <p:stCondLst>
                                    <p:cond delay="0"/>
                                  </p:stCondLst>
                                  <p:childTnLst>
                                    <p:animMotion origin="layout" path="M 2.77778E-6 0.38496 L 0.00017 0.32385 " pathEditMode="relative" rAng="0" ptsTypes="AA">
                                      <p:cBhvr>
                                        <p:cTn id="24" dur="2000" fill="hold"/>
                                        <p:tgtEl>
                                          <p:spTgt spid="7"/>
                                        </p:tgtEl>
                                        <p:attrNameLst>
                                          <p:attrName>ppt_x</p:attrName>
                                          <p:attrName>ppt_y</p:attrName>
                                        </p:attrNameLst>
                                      </p:cBhvr>
                                      <p:rCtr x="0" y="-3056"/>
                                    </p:animMotion>
                                  </p:childTnLst>
                                </p:cTn>
                              </p:par>
                              <p:par>
                                <p:cTn id="25" presetID="42" presetClass="path" presetSubtype="0" accel="50000" decel="50000" fill="hold" grpId="1" nodeType="withEffect">
                                  <p:stCondLst>
                                    <p:cond delay="0"/>
                                  </p:stCondLst>
                                  <p:childTnLst>
                                    <p:animMotion origin="layout" path="M 2.5E-6 0.29259 L 2.5E-6 0.39745 " pathEditMode="relative" rAng="0" ptsTypes="AA">
                                      <p:cBhvr>
                                        <p:cTn id="26" dur="2000" fill="hold"/>
                                        <p:tgtEl>
                                          <p:spTgt spid="10"/>
                                        </p:tgtEl>
                                        <p:attrNameLst>
                                          <p:attrName>ppt_x</p:attrName>
                                          <p:attrName>ppt_y</p:attrName>
                                        </p:attrNameLst>
                                      </p:cBhvr>
                                      <p:rCtr x="0" y="5231"/>
                                    </p:animMotion>
                                  </p:childTnLst>
                                </p:cTn>
                              </p:par>
                              <p:par>
                                <p:cTn id="27" presetID="42" presetClass="path" presetSubtype="0" accel="50000" decel="50000" fill="hold" grpId="1" nodeType="withEffect">
                                  <p:stCondLst>
                                    <p:cond delay="0"/>
                                  </p:stCondLst>
                                  <p:childTnLst>
                                    <p:animMotion origin="layout" path="M -1.94444E-6 0.29607 L -1.94444E-6 0.3713 " pathEditMode="relative" rAng="0" ptsTypes="AA">
                                      <p:cBhvr>
                                        <p:cTn id="28" dur="2000" fill="hold"/>
                                        <p:tgtEl>
                                          <p:spTgt spid="11"/>
                                        </p:tgtEl>
                                        <p:attrNameLst>
                                          <p:attrName>ppt_x</p:attrName>
                                          <p:attrName>ppt_y</p:attrName>
                                        </p:attrNameLst>
                                      </p:cBhvr>
                                      <p:rCtr x="0" y="3750"/>
                                    </p:animMotion>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0" nodeType="clickEffect">
                                  <p:stCondLst>
                                    <p:cond delay="0"/>
                                  </p:stCondLst>
                                  <p:childTnLst>
                                    <p:animMotion origin="layout" path="M -3.05556E-6 4.44444E-6 L -3.05556E-6 0.31759 " pathEditMode="relative" rAng="0" ptsTypes="AA">
                                      <p:cBhvr>
                                        <p:cTn id="32" dur="2000" fill="hold"/>
                                        <p:tgtEl>
                                          <p:spTgt spid="12"/>
                                        </p:tgtEl>
                                        <p:attrNameLst>
                                          <p:attrName>ppt_x</p:attrName>
                                          <p:attrName>ppt_y</p:attrName>
                                        </p:attrNameLst>
                                      </p:cBhvr>
                                      <p:rCtr x="0" y="15880"/>
                                    </p:animMotion>
                                  </p:childTnLst>
                                </p:cTn>
                              </p:par>
                            </p:childTnLst>
                          </p:cTn>
                        </p:par>
                        <p:par>
                          <p:cTn id="33" fill="hold">
                            <p:stCondLst>
                              <p:cond delay="2000"/>
                            </p:stCondLst>
                            <p:childTnLst>
                              <p:par>
                                <p:cTn id="34" presetID="8" presetClass="emph" presetSubtype="0" fill="hold" grpId="2" nodeType="afterEffect">
                                  <p:stCondLst>
                                    <p:cond delay="0"/>
                                  </p:stCondLst>
                                  <p:childTnLst>
                                    <p:animRot by="600000">
                                      <p:cBhvr>
                                        <p:cTn id="35" dur="2000" fill="hold"/>
                                        <p:tgtEl>
                                          <p:spTgt spid="6"/>
                                        </p:tgtEl>
                                        <p:attrNameLst>
                                          <p:attrName>r</p:attrName>
                                        </p:attrNameLst>
                                      </p:cBhvr>
                                    </p:animRot>
                                  </p:childTnLst>
                                </p:cTn>
                              </p:par>
                              <p:par>
                                <p:cTn id="36" presetID="42" presetClass="path" presetSubtype="0" accel="50000" decel="50000" fill="hold" grpId="1" nodeType="withEffect">
                                  <p:stCondLst>
                                    <p:cond delay="0"/>
                                  </p:stCondLst>
                                  <p:childTnLst>
                                    <p:animMotion origin="layout" path="M -3.05556E-6 0.31759 L -3.05556E-6 0.40833 " pathEditMode="relative" rAng="0" ptsTypes="AA">
                                      <p:cBhvr>
                                        <p:cTn id="37" dur="2000" fill="hold"/>
                                        <p:tgtEl>
                                          <p:spTgt spid="12"/>
                                        </p:tgtEl>
                                        <p:attrNameLst>
                                          <p:attrName>ppt_x</p:attrName>
                                          <p:attrName>ppt_y</p:attrName>
                                        </p:attrNameLst>
                                      </p:cBhvr>
                                      <p:rCtr x="0" y="4537"/>
                                    </p:animMotion>
                                  </p:childTnLst>
                                </p:cTn>
                              </p:par>
                              <p:par>
                                <p:cTn id="38" presetID="42" presetClass="path" presetSubtype="0" accel="50000" decel="50000" fill="hold" grpId="3" nodeType="withEffect">
                                  <p:stCondLst>
                                    <p:cond delay="0"/>
                                  </p:stCondLst>
                                  <p:childTnLst>
                                    <p:animMotion origin="layout" path="M 2.77778E-6 0.3176 L 2.77778E-6 0.38403 " pathEditMode="relative" rAng="0" ptsTypes="AA">
                                      <p:cBhvr>
                                        <p:cTn id="39" dur="2000" fill="hold"/>
                                        <p:tgtEl>
                                          <p:spTgt spid="7"/>
                                        </p:tgtEl>
                                        <p:attrNameLst>
                                          <p:attrName>ppt_x</p:attrName>
                                          <p:attrName>ppt_y</p:attrName>
                                        </p:attrNameLst>
                                      </p:cBhvr>
                                      <p:rCtr x="0" y="3310"/>
                                    </p:animMotion>
                                  </p:childTnLst>
                                </p:cTn>
                              </p:par>
                              <p:par>
                                <p:cTn id="40" presetID="64" presetClass="path" presetSubtype="0" accel="50000" decel="50000" fill="hold" grpId="2" nodeType="withEffect">
                                  <p:stCondLst>
                                    <p:cond delay="0"/>
                                  </p:stCondLst>
                                  <p:childTnLst>
                                    <p:animMotion origin="layout" path="M 2.5E-6 0.39745 L 0.00069 0.29259 " pathEditMode="relative" rAng="0" ptsTypes="AA">
                                      <p:cBhvr>
                                        <p:cTn id="41" dur="2000" fill="hold"/>
                                        <p:tgtEl>
                                          <p:spTgt spid="10"/>
                                        </p:tgtEl>
                                        <p:attrNameLst>
                                          <p:attrName>ppt_x</p:attrName>
                                          <p:attrName>ppt_y</p:attrName>
                                        </p:attrNameLst>
                                      </p:cBhvr>
                                      <p:rCtr x="35" y="-5255"/>
                                    </p:animMotion>
                                  </p:childTnLst>
                                </p:cTn>
                              </p:par>
                              <p:par>
                                <p:cTn id="42" presetID="64" presetClass="path" presetSubtype="0" accel="50000" decel="50000" fill="hold" grpId="2" nodeType="withEffect">
                                  <p:stCondLst>
                                    <p:cond delay="0"/>
                                  </p:stCondLst>
                                  <p:childTnLst>
                                    <p:animMotion origin="layout" path="M -1.94444E-6 0.3713 L -1.94444E-6 0.29607 " pathEditMode="relative" rAng="0" ptsTypes="AA">
                                      <p:cBhvr>
                                        <p:cTn id="43" dur="2000" fill="hold"/>
                                        <p:tgtEl>
                                          <p:spTgt spid="11"/>
                                        </p:tgtEl>
                                        <p:attrNameLst>
                                          <p:attrName>ppt_x</p:attrName>
                                          <p:attrName>ppt_y</p:attrName>
                                        </p:attrNameLst>
                                      </p:cBhvr>
                                      <p:rCtr x="0" y="-3773"/>
                                    </p:animMotion>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grpId="0" nodeType="clickEffect">
                                  <p:stCondLst>
                                    <p:cond delay="0"/>
                                  </p:stCondLst>
                                  <p:childTnLst>
                                    <p:animMotion origin="layout" path="M 2.77778E-6 1.48148E-6 L 2.77778E-6 0.40486 " pathEditMode="relative" rAng="0" ptsTypes="AA">
                                      <p:cBhvr>
                                        <p:cTn id="47" dur="2000" fill="hold"/>
                                        <p:tgtEl>
                                          <p:spTgt spid="13"/>
                                        </p:tgtEl>
                                        <p:attrNameLst>
                                          <p:attrName>ppt_x</p:attrName>
                                          <p:attrName>ppt_y</p:attrName>
                                        </p:attrNameLst>
                                      </p:cBhvr>
                                      <p:rCtr x="0" y="20231"/>
                                    </p:animMotion>
                                  </p:childTnLst>
                                </p:cTn>
                              </p:par>
                              <p:par>
                                <p:cTn id="48" presetID="42" presetClass="path" presetSubtype="0" accel="50000" decel="50000" fill="hold" grpId="0" nodeType="withEffect">
                                  <p:stCondLst>
                                    <p:cond delay="0"/>
                                  </p:stCondLst>
                                  <p:childTnLst>
                                    <p:animMotion origin="layout" path="M 2.77778E-6 -1.11111E-6 L 2.77778E-6 0.31736 " pathEditMode="relative" rAng="0" ptsTypes="AA">
                                      <p:cBhvr>
                                        <p:cTn id="49" dur="2000" fill="hold"/>
                                        <p:tgtEl>
                                          <p:spTgt spid="14"/>
                                        </p:tgtEl>
                                        <p:attrNameLst>
                                          <p:attrName>ppt_x</p:attrName>
                                          <p:attrName>ppt_y</p:attrName>
                                        </p:attrNameLst>
                                      </p:cBhvr>
                                      <p:rCtr x="0" y="15856"/>
                                    </p:animMotion>
                                  </p:childTnLst>
                                </p:cTn>
                              </p:par>
                              <p:par>
                                <p:cTn id="50" presetID="42" presetClass="path" presetSubtype="0" accel="50000" decel="50000" fill="hold" grpId="0" nodeType="withEffect">
                                  <p:stCondLst>
                                    <p:cond delay="0"/>
                                  </p:stCondLst>
                                  <p:childTnLst>
                                    <p:animMotion origin="layout" path="M -2.5E-6 4.07407E-6 L -2.5E-6 0.30995 " pathEditMode="relative" rAng="0" ptsTypes="AA">
                                      <p:cBhvr>
                                        <p:cTn id="51" dur="2000" fill="hold"/>
                                        <p:tgtEl>
                                          <p:spTgt spid="15"/>
                                        </p:tgtEl>
                                        <p:attrNameLst>
                                          <p:attrName>ppt_x</p:attrName>
                                          <p:attrName>ppt_y</p:attrName>
                                        </p:attrNameLst>
                                      </p:cBhvr>
                                      <p:rCtr x="0" y="15486"/>
                                    </p:animMotion>
                                  </p:childTnLst>
                                </p:cTn>
                              </p:par>
                              <p:par>
                                <p:cTn id="52" presetID="42" presetClass="path" presetSubtype="0" accel="50000" decel="50000" fill="hold" grpId="0" nodeType="withEffect">
                                  <p:stCondLst>
                                    <p:cond delay="0"/>
                                  </p:stCondLst>
                                  <p:childTnLst>
                                    <p:animMotion origin="layout" path="M -2.5E-6 -3.7037E-7 L -2.5E-6 0.30995 " pathEditMode="relative" rAng="0" ptsTypes="AA">
                                      <p:cBhvr>
                                        <p:cTn id="53" dur="2000" fill="hold"/>
                                        <p:tgtEl>
                                          <p:spTgt spid="16"/>
                                        </p:tgtEl>
                                        <p:attrNameLst>
                                          <p:attrName>ppt_x</p:attrName>
                                          <p:attrName>ppt_y</p:attrName>
                                        </p:attrNameLst>
                                      </p:cBhvr>
                                      <p:rCtr x="0" y="15486"/>
                                    </p:animMotion>
                                  </p:childTnLst>
                                </p:cTn>
                              </p:par>
                            </p:childTnLst>
                          </p:cTn>
                        </p:par>
                      </p:childTnLst>
                    </p:cTn>
                  </p:par>
                  <p:par>
                    <p:cTn id="54" fill="hold">
                      <p:stCondLst>
                        <p:cond delay="indefinite"/>
                      </p:stCondLst>
                      <p:childTnLst>
                        <p:par>
                          <p:cTn id="55" fill="hold">
                            <p:stCondLst>
                              <p:cond delay="0"/>
                            </p:stCondLst>
                            <p:childTnLst>
                              <p:par>
                                <p:cTn id="56" presetID="6" presetClass="emph" presetSubtype="0" fill="hold" grpId="3" nodeType="clickEffect">
                                  <p:stCondLst>
                                    <p:cond delay="0"/>
                                  </p:stCondLst>
                                  <p:childTnLst>
                                    <p:animScale>
                                      <p:cBhvr>
                                        <p:cTn id="57" dur="2000" fill="hold"/>
                                        <p:tgtEl>
                                          <p:spTgt spid="11"/>
                                        </p:tgtEl>
                                      </p:cBhvr>
                                      <p:by x="110000" y="110000"/>
                                    </p:animScale>
                                  </p:childTnLst>
                                </p:cTn>
                              </p:par>
                              <p:par>
                                <p:cTn id="58" presetID="6" presetClass="emph" presetSubtype="0" fill="hold" grpId="3" nodeType="withEffect">
                                  <p:stCondLst>
                                    <p:cond delay="0"/>
                                  </p:stCondLst>
                                  <p:childTnLst>
                                    <p:animScale>
                                      <p:cBhvr>
                                        <p:cTn id="59" dur="2000" fill="hold"/>
                                        <p:tgtEl>
                                          <p:spTgt spid="10"/>
                                        </p:tgtEl>
                                      </p:cBhvr>
                                      <p:by x="110000" y="110000"/>
                                    </p:animScale>
                                  </p:childTnLst>
                                </p:cTn>
                              </p:par>
                              <p:par>
                                <p:cTn id="60" presetID="27" presetClass="emph" presetSubtype="0" fill="remove" grpId="5" nodeType="withEffect">
                                  <p:stCondLst>
                                    <p:cond delay="0"/>
                                  </p:stCondLst>
                                  <p:childTnLst>
                                    <p:animClr clrSpc="rgb" dir="cw">
                                      <p:cBhvr override="childStyle">
                                        <p:cTn id="61" dur="250" autoRev="1" fill="remove"/>
                                        <p:tgtEl>
                                          <p:spTgt spid="10"/>
                                        </p:tgtEl>
                                        <p:attrNameLst>
                                          <p:attrName>style.color</p:attrName>
                                        </p:attrNameLst>
                                      </p:cBhvr>
                                      <p:to>
                                        <a:schemeClr val="bg1"/>
                                      </p:to>
                                    </p:animClr>
                                    <p:animClr clrSpc="rgb" dir="cw">
                                      <p:cBhvr>
                                        <p:cTn id="62" dur="250" autoRev="1" fill="remove"/>
                                        <p:tgtEl>
                                          <p:spTgt spid="10"/>
                                        </p:tgtEl>
                                        <p:attrNameLst>
                                          <p:attrName>fillcolor</p:attrName>
                                        </p:attrNameLst>
                                      </p:cBhvr>
                                      <p:to>
                                        <a:schemeClr val="bg1"/>
                                      </p:to>
                                    </p:animClr>
                                    <p:set>
                                      <p:cBhvr>
                                        <p:cTn id="63" dur="250" autoRev="1" fill="remove"/>
                                        <p:tgtEl>
                                          <p:spTgt spid="10"/>
                                        </p:tgtEl>
                                        <p:attrNameLst>
                                          <p:attrName>fill.type</p:attrName>
                                        </p:attrNameLst>
                                      </p:cBhvr>
                                      <p:to>
                                        <p:strVal val="solid"/>
                                      </p:to>
                                    </p:set>
                                    <p:set>
                                      <p:cBhvr>
                                        <p:cTn id="64" dur="250" autoRev="1" fill="remove"/>
                                        <p:tgtEl>
                                          <p:spTgt spid="10"/>
                                        </p:tgtEl>
                                        <p:attrNameLst>
                                          <p:attrName>fill.on</p:attrName>
                                        </p:attrNameLst>
                                      </p:cBhvr>
                                      <p:to>
                                        <p:strVal val="true"/>
                                      </p:to>
                                    </p:set>
                                  </p:childTnLst>
                                </p:cTn>
                              </p:par>
                              <p:par>
                                <p:cTn id="65" presetID="64" presetClass="path" presetSubtype="0" accel="50000" decel="50000" fill="hold" grpId="4" nodeType="withEffect">
                                  <p:stCondLst>
                                    <p:cond delay="0"/>
                                  </p:stCondLst>
                                  <p:childTnLst>
                                    <p:animMotion origin="layout" path="M 2.5E-6 0.29259 L -0.01632 0.28495 " pathEditMode="relative" rAng="0" ptsTypes="AA">
                                      <p:cBhvr>
                                        <p:cTn id="66" dur="2000" fill="hold"/>
                                        <p:tgtEl>
                                          <p:spTgt spid="10"/>
                                        </p:tgtEl>
                                        <p:attrNameLst>
                                          <p:attrName>ppt_x</p:attrName>
                                          <p:attrName>ppt_y</p:attrName>
                                        </p:attrNameLst>
                                      </p:cBhvr>
                                      <p:rCtr x="-816" y="-394"/>
                                    </p:animMotion>
                                  </p:childTnLst>
                                </p:cTn>
                              </p:par>
                              <p:par>
                                <p:cTn id="67" presetID="27" presetClass="emph" presetSubtype="0" fill="remove" grpId="4" nodeType="withEffect">
                                  <p:stCondLst>
                                    <p:cond delay="0"/>
                                  </p:stCondLst>
                                  <p:childTnLst>
                                    <p:animClr clrSpc="rgb" dir="cw">
                                      <p:cBhvr override="childStyle">
                                        <p:cTn id="68" dur="250" autoRev="1" fill="remove"/>
                                        <p:tgtEl>
                                          <p:spTgt spid="11"/>
                                        </p:tgtEl>
                                        <p:attrNameLst>
                                          <p:attrName>style.color</p:attrName>
                                        </p:attrNameLst>
                                      </p:cBhvr>
                                      <p:to>
                                        <a:schemeClr val="bg1"/>
                                      </p:to>
                                    </p:animClr>
                                    <p:animClr clrSpc="rgb" dir="cw">
                                      <p:cBhvr>
                                        <p:cTn id="69" dur="250" autoRev="1" fill="remove"/>
                                        <p:tgtEl>
                                          <p:spTgt spid="11"/>
                                        </p:tgtEl>
                                        <p:attrNameLst>
                                          <p:attrName>fillcolor</p:attrName>
                                        </p:attrNameLst>
                                      </p:cBhvr>
                                      <p:to>
                                        <a:schemeClr val="bg1"/>
                                      </p:to>
                                    </p:animClr>
                                    <p:set>
                                      <p:cBhvr>
                                        <p:cTn id="70" dur="250" autoRev="1" fill="remove"/>
                                        <p:tgtEl>
                                          <p:spTgt spid="11"/>
                                        </p:tgtEl>
                                        <p:attrNameLst>
                                          <p:attrName>fill.type</p:attrName>
                                        </p:attrNameLst>
                                      </p:cBhvr>
                                      <p:to>
                                        <p:strVal val="solid"/>
                                      </p:to>
                                    </p:set>
                                    <p:set>
                                      <p:cBhvr>
                                        <p:cTn id="71" dur="250" autoRev="1" fill="remove"/>
                                        <p:tgtEl>
                                          <p:spTgt spid="11"/>
                                        </p:tgtEl>
                                        <p:attrNameLst>
                                          <p:attrName>fill.on</p:attrName>
                                        </p:attrNameLst>
                                      </p:cBhvr>
                                      <p:to>
                                        <p:strVal val="true"/>
                                      </p:to>
                                    </p:set>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grpId="5" nodeType="clickEffect">
                                  <p:stCondLst>
                                    <p:cond delay="0"/>
                                  </p:stCondLst>
                                  <p:childTnLst>
                                    <p:animScale>
                                      <p:cBhvr>
                                        <p:cTn id="75" dur="2000" fill="hold"/>
                                        <p:tgtEl>
                                          <p:spTgt spid="11"/>
                                        </p:tgtEl>
                                      </p:cBhvr>
                                      <p:by x="150000" y="150000"/>
                                    </p:animScale>
                                  </p:childTnLst>
                                </p:cTn>
                              </p:par>
                              <p:par>
                                <p:cTn id="76" presetID="6" presetClass="emph" presetSubtype="0" fill="hold" grpId="6" nodeType="withEffect">
                                  <p:stCondLst>
                                    <p:cond delay="0"/>
                                  </p:stCondLst>
                                  <p:childTnLst>
                                    <p:animScale>
                                      <p:cBhvr>
                                        <p:cTn id="77" dur="2000" fill="hold"/>
                                        <p:tgtEl>
                                          <p:spTgt spid="10"/>
                                        </p:tgtEl>
                                      </p:cBhvr>
                                      <p:by x="150000" y="150000"/>
                                    </p:animScale>
                                  </p:childTnLst>
                                </p:cTn>
                              </p:par>
                              <p:par>
                                <p:cTn id="78" presetID="27" presetClass="emph" presetSubtype="0" fill="remove" grpId="8" nodeType="withEffect">
                                  <p:stCondLst>
                                    <p:cond delay="0"/>
                                  </p:stCondLst>
                                  <p:childTnLst>
                                    <p:animClr clrSpc="rgb" dir="cw">
                                      <p:cBhvr override="childStyle">
                                        <p:cTn id="79" dur="250" autoRev="1" fill="remove"/>
                                        <p:tgtEl>
                                          <p:spTgt spid="11"/>
                                        </p:tgtEl>
                                        <p:attrNameLst>
                                          <p:attrName>style.color</p:attrName>
                                        </p:attrNameLst>
                                      </p:cBhvr>
                                      <p:to>
                                        <a:schemeClr val="bg1"/>
                                      </p:to>
                                    </p:animClr>
                                    <p:animClr clrSpc="rgb" dir="cw">
                                      <p:cBhvr>
                                        <p:cTn id="80" dur="250" autoRev="1" fill="remove"/>
                                        <p:tgtEl>
                                          <p:spTgt spid="11"/>
                                        </p:tgtEl>
                                        <p:attrNameLst>
                                          <p:attrName>fillcolor</p:attrName>
                                        </p:attrNameLst>
                                      </p:cBhvr>
                                      <p:to>
                                        <a:schemeClr val="bg1"/>
                                      </p:to>
                                    </p:animClr>
                                    <p:set>
                                      <p:cBhvr>
                                        <p:cTn id="81" dur="250" autoRev="1" fill="remove"/>
                                        <p:tgtEl>
                                          <p:spTgt spid="11"/>
                                        </p:tgtEl>
                                        <p:attrNameLst>
                                          <p:attrName>fill.type</p:attrName>
                                        </p:attrNameLst>
                                      </p:cBhvr>
                                      <p:to>
                                        <p:strVal val="solid"/>
                                      </p:to>
                                    </p:set>
                                    <p:set>
                                      <p:cBhvr>
                                        <p:cTn id="82" dur="250" autoRev="1" fill="remove"/>
                                        <p:tgtEl>
                                          <p:spTgt spid="11"/>
                                        </p:tgtEl>
                                        <p:attrNameLst>
                                          <p:attrName>fill.on</p:attrName>
                                        </p:attrNameLst>
                                      </p:cBhvr>
                                      <p:to>
                                        <p:strVal val="true"/>
                                      </p:to>
                                    </p:set>
                                  </p:childTnLst>
                                </p:cTn>
                              </p:par>
                              <p:par>
                                <p:cTn id="83" presetID="27" presetClass="emph" presetSubtype="0" fill="remove" grpId="9" nodeType="withEffect">
                                  <p:stCondLst>
                                    <p:cond delay="0"/>
                                  </p:stCondLst>
                                  <p:childTnLst>
                                    <p:animClr clrSpc="rgb" dir="cw">
                                      <p:cBhvr override="childStyle">
                                        <p:cTn id="84" dur="250" autoRev="1" fill="remove"/>
                                        <p:tgtEl>
                                          <p:spTgt spid="10"/>
                                        </p:tgtEl>
                                        <p:attrNameLst>
                                          <p:attrName>style.color</p:attrName>
                                        </p:attrNameLst>
                                      </p:cBhvr>
                                      <p:to>
                                        <a:schemeClr val="bg1"/>
                                      </p:to>
                                    </p:animClr>
                                    <p:animClr clrSpc="rgb" dir="cw">
                                      <p:cBhvr>
                                        <p:cTn id="85" dur="250" autoRev="1" fill="remove"/>
                                        <p:tgtEl>
                                          <p:spTgt spid="10"/>
                                        </p:tgtEl>
                                        <p:attrNameLst>
                                          <p:attrName>fillcolor</p:attrName>
                                        </p:attrNameLst>
                                      </p:cBhvr>
                                      <p:to>
                                        <a:schemeClr val="bg1"/>
                                      </p:to>
                                    </p:animClr>
                                    <p:set>
                                      <p:cBhvr>
                                        <p:cTn id="86" dur="250" autoRev="1" fill="remove"/>
                                        <p:tgtEl>
                                          <p:spTgt spid="10"/>
                                        </p:tgtEl>
                                        <p:attrNameLst>
                                          <p:attrName>fill.type</p:attrName>
                                        </p:attrNameLst>
                                      </p:cBhvr>
                                      <p:to>
                                        <p:strVal val="solid"/>
                                      </p:to>
                                    </p:set>
                                    <p:set>
                                      <p:cBhvr>
                                        <p:cTn id="87" dur="250" autoRev="1" fill="remove"/>
                                        <p:tgtEl>
                                          <p:spTgt spid="10"/>
                                        </p:tgtEl>
                                        <p:attrNameLst>
                                          <p:attrName>fill.on</p:attrName>
                                        </p:attrNameLst>
                                      </p:cBhvr>
                                      <p:to>
                                        <p:strVal val="true"/>
                                      </p:to>
                                    </p:set>
                                  </p:childTnLst>
                                </p:cTn>
                              </p:par>
                              <p:par>
                                <p:cTn id="88" presetID="42" presetClass="path" presetSubtype="0" accel="50000" decel="50000" fill="hold" grpId="6" nodeType="withEffect">
                                  <p:stCondLst>
                                    <p:cond delay="0"/>
                                  </p:stCondLst>
                                  <p:childTnLst>
                                    <p:animMotion origin="layout" path="M -1.94444E-6 0.29607 L 0.05452 0.26621 " pathEditMode="relative" rAng="0" ptsTypes="AA">
                                      <p:cBhvr>
                                        <p:cTn id="89" dur="2000" fill="hold"/>
                                        <p:tgtEl>
                                          <p:spTgt spid="11"/>
                                        </p:tgtEl>
                                        <p:attrNameLst>
                                          <p:attrName>ppt_x</p:attrName>
                                          <p:attrName>ppt_y</p:attrName>
                                        </p:attrNameLst>
                                      </p:cBhvr>
                                      <p:rCtr x="2726" y="-1505"/>
                                    </p:animMotion>
                                  </p:childTnLst>
                                </p:cTn>
                              </p:par>
                              <p:par>
                                <p:cTn id="90" presetID="35" presetClass="path" presetSubtype="0" accel="50000" decel="50000" fill="hold" grpId="7" nodeType="withEffect">
                                  <p:stCondLst>
                                    <p:cond delay="0"/>
                                  </p:stCondLst>
                                  <p:childTnLst>
                                    <p:animMotion origin="layout" path="M -0.01632 0.28495 L -0.01632 0.27754 " pathEditMode="relative" rAng="0" ptsTypes="AA">
                                      <p:cBhvr>
                                        <p:cTn id="91" dur="2000" fill="hold"/>
                                        <p:tgtEl>
                                          <p:spTgt spid="10"/>
                                        </p:tgtEl>
                                        <p:attrNameLst>
                                          <p:attrName>ppt_x</p:attrName>
                                          <p:attrName>ppt_y</p:attrName>
                                        </p:attrNameLst>
                                      </p:cBhvr>
                                      <p:rCtr x="0" y="-370"/>
                                    </p:animMotion>
                                  </p:childTnLst>
                                </p:cTn>
                              </p:par>
                            </p:childTnLst>
                          </p:cTn>
                        </p:par>
                        <p:par>
                          <p:cTn id="92" fill="hold">
                            <p:stCondLst>
                              <p:cond delay="2000"/>
                            </p:stCondLst>
                            <p:childTnLst>
                              <p:par>
                                <p:cTn id="93" presetID="8" presetClass="emph" presetSubtype="0" fill="hold" grpId="3" nodeType="afterEffect">
                                  <p:stCondLst>
                                    <p:cond delay="0"/>
                                  </p:stCondLst>
                                  <p:childTnLst>
                                    <p:animRot by="-1200000">
                                      <p:cBhvr>
                                        <p:cTn id="94" dur="2000" fill="hold"/>
                                        <p:tgtEl>
                                          <p:spTgt spid="6"/>
                                        </p:tgtEl>
                                        <p:attrNameLst>
                                          <p:attrName>r</p:attrName>
                                        </p:attrNameLst>
                                      </p:cBhvr>
                                    </p:animRot>
                                  </p:childTnLst>
                                </p:cTn>
                              </p:par>
                              <p:par>
                                <p:cTn id="95" presetID="42" presetClass="path" presetSubtype="0" accel="50000" decel="50000" fill="hold" grpId="7" nodeType="withEffect">
                                  <p:stCondLst>
                                    <p:cond delay="0"/>
                                  </p:stCondLst>
                                  <p:childTnLst>
                                    <p:animMotion origin="layout" path="M 0.05452 0.26621 L 0.05452 0.39352 " pathEditMode="relative" rAng="0" ptsTypes="AA">
                                      <p:cBhvr>
                                        <p:cTn id="96" dur="2000" fill="hold"/>
                                        <p:tgtEl>
                                          <p:spTgt spid="11"/>
                                        </p:tgtEl>
                                        <p:attrNameLst>
                                          <p:attrName>ppt_x</p:attrName>
                                          <p:attrName>ppt_y</p:attrName>
                                        </p:attrNameLst>
                                      </p:cBhvr>
                                      <p:rCtr x="0" y="6366"/>
                                    </p:animMotion>
                                  </p:childTnLst>
                                </p:cTn>
                              </p:par>
                              <p:par>
                                <p:cTn id="97" presetID="42" presetClass="path" presetSubtype="0" accel="50000" decel="50000" fill="hold" grpId="8" nodeType="withEffect">
                                  <p:stCondLst>
                                    <p:cond delay="0"/>
                                  </p:stCondLst>
                                  <p:childTnLst>
                                    <p:animMotion origin="layout" path="M -0.01632 0.28495 L -0.01632 0.46504 " pathEditMode="relative" rAng="0" ptsTypes="AA">
                                      <p:cBhvr>
                                        <p:cTn id="98" dur="2000" fill="hold"/>
                                        <p:tgtEl>
                                          <p:spTgt spid="10"/>
                                        </p:tgtEl>
                                        <p:attrNameLst>
                                          <p:attrName>ppt_x</p:attrName>
                                          <p:attrName>ppt_y</p:attrName>
                                        </p:attrNameLst>
                                      </p:cBhvr>
                                      <p:rCtr x="0" y="9005"/>
                                    </p:animMotion>
                                  </p:childTnLst>
                                </p:cTn>
                              </p:par>
                              <p:par>
                                <p:cTn id="99" presetID="64" presetClass="path" presetSubtype="0" accel="50000" decel="50000" fill="hold" grpId="4" nodeType="withEffect">
                                  <p:stCondLst>
                                    <p:cond delay="0"/>
                                  </p:stCondLst>
                                  <p:childTnLst>
                                    <p:animMotion origin="layout" path="M 2.77778E-6 0.38496 L 2.77778E-6 0.26366 " pathEditMode="relative" rAng="0" ptsTypes="AA">
                                      <p:cBhvr>
                                        <p:cTn id="100" dur="2000" fill="hold"/>
                                        <p:tgtEl>
                                          <p:spTgt spid="7"/>
                                        </p:tgtEl>
                                        <p:attrNameLst>
                                          <p:attrName>ppt_x</p:attrName>
                                          <p:attrName>ppt_y</p:attrName>
                                        </p:attrNameLst>
                                      </p:cBhvr>
                                      <p:rCtr x="0" y="-6065"/>
                                    </p:animMotion>
                                  </p:childTnLst>
                                </p:cTn>
                              </p:par>
                              <p:par>
                                <p:cTn id="101" presetID="64" presetClass="path" presetSubtype="0" accel="50000" decel="50000" fill="hold" grpId="2" nodeType="withEffect">
                                  <p:stCondLst>
                                    <p:cond delay="0"/>
                                  </p:stCondLst>
                                  <p:childTnLst>
                                    <p:animMotion origin="layout" path="M -3.05556E-6 0.40833 L -3.05556E-6 0.23564 " pathEditMode="relative" rAng="0" ptsTypes="AA">
                                      <p:cBhvr>
                                        <p:cTn id="102" dur="2000" fill="hold"/>
                                        <p:tgtEl>
                                          <p:spTgt spid="12"/>
                                        </p:tgtEl>
                                        <p:attrNameLst>
                                          <p:attrName>ppt_x</p:attrName>
                                          <p:attrName>ppt_y</p:attrName>
                                        </p:attrNameLst>
                                      </p:cBhvr>
                                      <p:rCtr x="0" y="-8634"/>
                                    </p:animMotion>
                                  </p:childTnLst>
                                </p:cTn>
                              </p:par>
                              <p:par>
                                <p:cTn id="103" presetID="64" presetClass="path" presetSubtype="0" accel="50000" decel="50000" fill="hold" grpId="1" nodeType="withEffect">
                                  <p:stCondLst>
                                    <p:cond delay="0"/>
                                  </p:stCondLst>
                                  <p:childTnLst>
                                    <p:animMotion origin="layout" path="M 2.77778E-6 0.40486 L 2.77778E-6 0.23981 " pathEditMode="relative" rAng="0" ptsTypes="AA">
                                      <p:cBhvr>
                                        <p:cTn id="104" dur="2000" fill="hold"/>
                                        <p:tgtEl>
                                          <p:spTgt spid="13"/>
                                        </p:tgtEl>
                                        <p:attrNameLst>
                                          <p:attrName>ppt_x</p:attrName>
                                          <p:attrName>ppt_y</p:attrName>
                                        </p:attrNameLst>
                                      </p:cBhvr>
                                      <p:rCtr x="0" y="-8264"/>
                                    </p:animMotion>
                                  </p:childTnLst>
                                </p:cTn>
                              </p:par>
                              <p:par>
                                <p:cTn id="105" presetID="64" presetClass="path" presetSubtype="0" accel="50000" decel="50000" fill="hold" grpId="1" nodeType="withEffect">
                                  <p:stCondLst>
                                    <p:cond delay="0"/>
                                  </p:stCondLst>
                                  <p:childTnLst>
                                    <p:animMotion origin="layout" path="M 2.77778E-6 0.31713 L 0.00034 0.19699 " pathEditMode="relative" rAng="0" ptsTypes="AA">
                                      <p:cBhvr>
                                        <p:cTn id="106" dur="2000" fill="hold"/>
                                        <p:tgtEl>
                                          <p:spTgt spid="14"/>
                                        </p:tgtEl>
                                        <p:attrNameLst>
                                          <p:attrName>ppt_x</p:attrName>
                                          <p:attrName>ppt_y</p:attrName>
                                        </p:attrNameLst>
                                      </p:cBhvr>
                                      <p:rCtr x="17" y="-6019"/>
                                    </p:animMotion>
                                  </p:childTnLst>
                                </p:cTn>
                              </p:par>
                              <p:par>
                                <p:cTn id="107" presetID="64" presetClass="path" presetSubtype="0" accel="50000" decel="50000" fill="hold" grpId="1" nodeType="withEffect">
                                  <p:stCondLst>
                                    <p:cond delay="0"/>
                                  </p:stCondLst>
                                  <p:childTnLst>
                                    <p:animMotion origin="layout" path="M -2.5E-6 0.30949 L -2.5E-6 0.24722 " pathEditMode="relative" rAng="0" ptsTypes="AA">
                                      <p:cBhvr>
                                        <p:cTn id="108" dur="2000" fill="hold"/>
                                        <p:tgtEl>
                                          <p:spTgt spid="15"/>
                                        </p:tgtEl>
                                        <p:attrNameLst>
                                          <p:attrName>ppt_x</p:attrName>
                                          <p:attrName>ppt_y</p:attrName>
                                        </p:attrNameLst>
                                      </p:cBhvr>
                                      <p:rCtr x="0" y="-3125"/>
                                    </p:animMotion>
                                  </p:childTnLst>
                                </p:cTn>
                              </p:par>
                              <p:par>
                                <p:cTn id="109" presetID="64" presetClass="path" presetSubtype="0" accel="50000" decel="50000" fill="hold" grpId="1" nodeType="withEffect">
                                  <p:stCondLst>
                                    <p:cond delay="0"/>
                                  </p:stCondLst>
                                  <p:childTnLst>
                                    <p:animMotion origin="layout" path="M -2.5E-6 0.30949 L -2.5E-6 0.25417 " pathEditMode="relative" rAng="0" ptsTypes="AA">
                                      <p:cBhvr>
                                        <p:cTn id="110" dur="2000" fill="hold"/>
                                        <p:tgtEl>
                                          <p:spTgt spid="16"/>
                                        </p:tgtEl>
                                        <p:attrNameLst>
                                          <p:attrName>ppt_x</p:attrName>
                                          <p:attrName>ppt_y</p:attrName>
                                        </p:attrNameLst>
                                      </p:cBhvr>
                                      <p:rCtr x="0" y="-2778"/>
                                    </p:animMotion>
                                  </p:childTnLst>
                                </p:cTn>
                              </p:par>
                              <p:par>
                                <p:cTn id="111" presetID="64" presetClass="path" presetSubtype="0" accel="50000" decel="50000" fill="hold" grpId="0" nodeType="withEffect">
                                  <p:stCondLst>
                                    <p:cond delay="0"/>
                                  </p:stCondLst>
                                  <p:childTnLst>
                                    <p:animMotion origin="layout" path="M -4.16667E-6 -7.40741E-7 L -4.16667E-6 -0.09282 " pathEditMode="relative" rAng="0" ptsTypes="AA">
                                      <p:cBhvr>
                                        <p:cTn id="112" dur="2000" fill="hold"/>
                                        <p:tgtEl>
                                          <p:spTgt spid="21"/>
                                        </p:tgtEl>
                                        <p:attrNameLst>
                                          <p:attrName>ppt_x</p:attrName>
                                          <p:attrName>ppt_y</p:attrName>
                                        </p:attrNameLst>
                                      </p:cBhvr>
                                      <p:rCtr x="0" y="-46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6" grpId="3" animBg="1"/>
      <p:bldP spid="7" grpId="0" animBg="1"/>
      <p:bldP spid="7" grpId="1" animBg="1"/>
      <p:bldP spid="7" grpId="2" animBg="1"/>
      <p:bldP spid="7" grpId="3" animBg="1"/>
      <p:bldP spid="7" grpId="4" animBg="1"/>
      <p:bldP spid="10" grpId="0" animBg="1"/>
      <p:bldP spid="10" grpId="1" animBg="1"/>
      <p:bldP spid="10" grpId="2" animBg="1"/>
      <p:bldP spid="10" grpId="3" animBg="1"/>
      <p:bldP spid="10" grpId="4" animBg="1"/>
      <p:bldP spid="10" grpId="5" animBg="1"/>
      <p:bldP spid="10" grpId="6" animBg="1"/>
      <p:bldP spid="10" grpId="7" animBg="1"/>
      <p:bldP spid="10" grpId="8" animBg="1"/>
      <p:bldP spid="10" grpId="9" animBg="1"/>
      <p:bldP spid="11" grpId="0" animBg="1"/>
      <p:bldP spid="11" grpId="1" animBg="1"/>
      <p:bldP spid="11" grpId="2" animBg="1"/>
      <p:bldP spid="11" grpId="3" animBg="1"/>
      <p:bldP spid="11" grpId="4" animBg="1"/>
      <p:bldP spid="11" grpId="5" animBg="1"/>
      <p:bldP spid="11" grpId="6" animBg="1"/>
      <p:bldP spid="11" grpId="7" animBg="1"/>
      <p:bldP spid="11" grpId="8" animBg="1"/>
      <p:bldP spid="12" grpId="0" animBg="1"/>
      <p:bldP spid="12" grpId="1" animBg="1"/>
      <p:bldP spid="12" grpId="2" animBg="1"/>
      <p:bldP spid="13" grpId="0" animBg="1"/>
      <p:bldP spid="13" grpId="1" animBg="1"/>
      <p:bldP spid="14" grpId="0" animBg="1"/>
      <p:bldP spid="14" grpId="1" animBg="1"/>
      <p:bldP spid="15" grpId="0" animBg="1"/>
      <p:bldP spid="15" grpId="1" animBg="1"/>
      <p:bldP spid="16" grpId="0" animBg="1"/>
      <p:bldP spid="16" grpId="1"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83C9-4DD6-4EC5-BD03-9668039B23AC}"/>
              </a:ext>
            </a:extLst>
          </p:cNvPr>
          <p:cNvSpPr>
            <a:spLocks noGrp="1"/>
          </p:cNvSpPr>
          <p:nvPr>
            <p:ph type="title"/>
          </p:nvPr>
        </p:nvSpPr>
        <p:spPr/>
        <p:txBody>
          <a:bodyPr/>
          <a:lstStyle/>
          <a:p>
            <a:r>
              <a:rPr lang="en-GB" dirty="0"/>
              <a:t>Affordable Housing</a:t>
            </a:r>
          </a:p>
        </p:txBody>
      </p:sp>
      <p:sp>
        <p:nvSpPr>
          <p:cNvPr id="3" name="Content Placeholder 2">
            <a:extLst>
              <a:ext uri="{FF2B5EF4-FFF2-40B4-BE49-F238E27FC236}">
                <a16:creationId xmlns:a16="http://schemas.microsoft.com/office/drawing/2014/main" id="{A5D54EA1-DC76-4C92-BA72-4E7FF61131CE}"/>
              </a:ext>
            </a:extLst>
          </p:cNvPr>
          <p:cNvSpPr>
            <a:spLocks noGrp="1"/>
          </p:cNvSpPr>
          <p:nvPr>
            <p:ph idx="1"/>
          </p:nvPr>
        </p:nvSpPr>
        <p:spPr>
          <a:xfrm>
            <a:off x="457200" y="1422074"/>
            <a:ext cx="8351520" cy="4208780"/>
          </a:xfrm>
        </p:spPr>
        <p:txBody>
          <a:bodyPr/>
          <a:lstStyle/>
          <a:p>
            <a:pPr marL="0" indent="0">
              <a:buNone/>
            </a:pPr>
            <a:r>
              <a:rPr lang="en-GB" sz="1000" b="1" dirty="0"/>
              <a:t>The National Planning Policy Framework</a:t>
            </a:r>
          </a:p>
          <a:p>
            <a:r>
              <a:rPr lang="en-GB" sz="1000" dirty="0"/>
              <a:t> Paragraph 65: Planning policies and decisions should expect at least 10% of the homes to be available for affordable home ownership. There are exceptions for the following:</a:t>
            </a:r>
          </a:p>
          <a:p>
            <a:pPr lvl="1"/>
            <a:r>
              <a:rPr lang="en-GB" sz="1000" dirty="0"/>
              <a:t>provides solely for Build to Rent homes;</a:t>
            </a:r>
          </a:p>
          <a:p>
            <a:pPr lvl="1"/>
            <a:r>
              <a:rPr lang="en-GB" sz="1000" dirty="0"/>
              <a:t>provides specialist accommodation for a group of people with specific needs (e.g. Purpose-built accommodation for the elderly or students)</a:t>
            </a:r>
          </a:p>
          <a:p>
            <a:pPr marL="9525" indent="0">
              <a:buNone/>
            </a:pPr>
            <a:endParaRPr lang="en-GB" sz="1000" dirty="0"/>
          </a:p>
          <a:p>
            <a:pPr marL="9525" indent="0">
              <a:buNone/>
            </a:pPr>
            <a:r>
              <a:rPr lang="en-GB" sz="1000" b="1" dirty="0"/>
              <a:t>Government Definition of ‘Affordable Homes’</a:t>
            </a:r>
          </a:p>
          <a:p>
            <a:pPr marL="180975" indent="-171450"/>
            <a:r>
              <a:rPr lang="en-GB" sz="1000" dirty="0"/>
              <a:t>Affordable housing for rent:</a:t>
            </a:r>
          </a:p>
          <a:p>
            <a:pPr marL="354012" lvl="1" indent="-171450"/>
            <a:r>
              <a:rPr lang="en-GB" sz="1000" dirty="0"/>
              <a:t>the rent is set in accordance with the government’s rent policy for Social Rent or Affordable Rent, or is </a:t>
            </a:r>
            <a:r>
              <a:rPr lang="en-GB" sz="1000" b="1" dirty="0">
                <a:solidFill>
                  <a:srgbClr val="BD0A7F"/>
                </a:solidFill>
              </a:rPr>
              <a:t>at least 20% below local market rents </a:t>
            </a:r>
            <a:r>
              <a:rPr lang="en-GB" sz="1000" dirty="0"/>
              <a:t>(including service charges where applicable); </a:t>
            </a:r>
          </a:p>
          <a:p>
            <a:pPr marL="354012" lvl="1" indent="-171450"/>
            <a:r>
              <a:rPr lang="en-GB" sz="1000" dirty="0"/>
              <a:t>the landlord is a registered provider, except where it is included as part of a Build to Rent scheme (in which case the landlord need not be a registered provider); and </a:t>
            </a:r>
          </a:p>
          <a:p>
            <a:pPr marL="354012" lvl="1" indent="-171450"/>
            <a:r>
              <a:rPr lang="en-GB" sz="1000" dirty="0"/>
              <a:t>it includes provisions to remain at an affordable price for future eligible household</a:t>
            </a:r>
          </a:p>
          <a:p>
            <a:pPr marL="180975" indent="-171450"/>
            <a:r>
              <a:rPr lang="en-GB" sz="1000" dirty="0"/>
              <a:t>Discounted market sales housing including shared ownership and rent to buy </a:t>
            </a:r>
          </a:p>
          <a:p>
            <a:pPr marL="354012" lvl="1" indent="-171450"/>
            <a:r>
              <a:rPr lang="en-GB" sz="1000" dirty="0"/>
              <a:t>Sold at a price equivalent to at least </a:t>
            </a:r>
            <a:r>
              <a:rPr lang="en-GB" sz="1000" b="1" dirty="0">
                <a:solidFill>
                  <a:srgbClr val="BD0A7F"/>
                </a:solidFill>
              </a:rPr>
              <a:t>20% below local market value</a:t>
            </a:r>
          </a:p>
          <a:p>
            <a:pPr marL="9525" indent="0">
              <a:buNone/>
            </a:pPr>
            <a:endParaRPr lang="en-GB" sz="1000" dirty="0"/>
          </a:p>
          <a:p>
            <a:pPr marL="9525" indent="0">
              <a:buNone/>
            </a:pPr>
            <a:r>
              <a:rPr lang="en-GB" sz="1000" b="1" dirty="0">
                <a:hlinkClick r:id="rId2"/>
              </a:rPr>
              <a:t>Mayor of London </a:t>
            </a:r>
            <a:r>
              <a:rPr lang="en-GB" sz="1000" b="1" dirty="0"/>
              <a:t>Definition of ‘Genuinely Affordable Homes’</a:t>
            </a:r>
          </a:p>
          <a:p>
            <a:pPr marL="180975" indent="-171450"/>
            <a:r>
              <a:rPr lang="en-GB" sz="1000" dirty="0"/>
              <a:t>London Affordable Rent and Social Rent </a:t>
            </a:r>
          </a:p>
          <a:p>
            <a:pPr marL="354012" lvl="1" indent="-171450"/>
            <a:r>
              <a:rPr lang="en-GB" sz="1000" dirty="0"/>
              <a:t>homes are for households on low incomes. The rent levels for Social Rent homes use a capped formula and London Affordable Rent homes are capped at benchmark levels published by the GLA. Rents for both are significantly less than 80 per cent of market rents</a:t>
            </a:r>
          </a:p>
          <a:p>
            <a:pPr marL="180975" indent="-171450"/>
            <a:r>
              <a:rPr lang="en-GB" sz="1000" dirty="0"/>
              <a:t>London Living Rent </a:t>
            </a:r>
          </a:p>
          <a:p>
            <a:pPr marL="354012" lvl="1" indent="-171450"/>
            <a:r>
              <a:rPr lang="en-GB" sz="1000" dirty="0"/>
              <a:t>offers Londoners on average incomes a lower rent, enabling them to save for a deposit. Where funded by the Greater London Authority, LLR will be a Rent to Buy product, with sub-market rents on time-limited tenancies, which will help households on average income levels to save for a deposit.</a:t>
            </a:r>
          </a:p>
          <a:p>
            <a:pPr marL="180975" indent="-171450"/>
            <a:r>
              <a:rPr lang="en-GB" sz="1000" dirty="0"/>
              <a:t>London Shared Ownership </a:t>
            </a:r>
          </a:p>
          <a:p>
            <a:pPr marL="354012" lvl="1" indent="-171450"/>
            <a:r>
              <a:rPr lang="en-GB" sz="1000" dirty="0"/>
              <a:t>allows London households to purchase a share in a new home and pay a low rent on the remaining unsold share.</a:t>
            </a:r>
          </a:p>
        </p:txBody>
      </p:sp>
      <p:grpSp>
        <p:nvGrpSpPr>
          <p:cNvPr id="5" name="Group 4">
            <a:extLst>
              <a:ext uri="{FF2B5EF4-FFF2-40B4-BE49-F238E27FC236}">
                <a16:creationId xmlns:a16="http://schemas.microsoft.com/office/drawing/2014/main" id="{3531C48F-011C-4891-9B6C-2E3F683F87E2}"/>
              </a:ext>
            </a:extLst>
          </p:cNvPr>
          <p:cNvGrpSpPr/>
          <p:nvPr/>
        </p:nvGrpSpPr>
        <p:grpSpPr>
          <a:xfrm>
            <a:off x="2303608" y="2094059"/>
            <a:ext cx="4536784" cy="3224561"/>
            <a:chOff x="2303608" y="2094059"/>
            <a:chExt cx="4536784" cy="3224561"/>
          </a:xfrm>
        </p:grpSpPr>
        <p:pic>
          <p:nvPicPr>
            <p:cNvPr id="4098" name="Picture 2" descr="Affordable Housing Trust Fund Task Force Survey - Rise">
              <a:extLst>
                <a:ext uri="{FF2B5EF4-FFF2-40B4-BE49-F238E27FC236}">
                  <a16:creationId xmlns:a16="http://schemas.microsoft.com/office/drawing/2014/main" id="{BE61ADF5-3FB6-41C7-9763-4CD9D15E4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608" y="2094059"/>
              <a:ext cx="4536784" cy="221203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41FDA38-3A93-47B2-85C4-17CE9AC10960}"/>
                </a:ext>
              </a:extLst>
            </p:cNvPr>
            <p:cNvSpPr/>
            <p:nvPr/>
          </p:nvSpPr>
          <p:spPr>
            <a:xfrm>
              <a:off x="2303608" y="4412609"/>
              <a:ext cx="4536784" cy="906011"/>
            </a:xfrm>
            <a:prstGeom prst="rect">
              <a:avLst/>
            </a:prstGeom>
            <a:solidFill>
              <a:srgbClr val="DEF1FA"/>
            </a:solidFill>
            <a:ln>
              <a:solidFill>
                <a:srgbClr val="BD0A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BD0A7F"/>
                  </a:solidFill>
                  <a:latin typeface="Arial" panose="020B0604020202020204" pitchFamily="34" charset="0"/>
                  <a:cs typeface="Arial" panose="020B0604020202020204" pitchFamily="34" charset="0"/>
                </a:rPr>
                <a:t>Understanding the definitions</a:t>
              </a:r>
            </a:p>
          </p:txBody>
        </p:sp>
      </p:grpSp>
    </p:spTree>
    <p:extLst>
      <p:ext uri="{BB962C8B-B14F-4D97-AF65-F5344CB8AC3E}">
        <p14:creationId xmlns:p14="http://schemas.microsoft.com/office/powerpoint/2010/main" val="2950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fade">
                                      <p:cBhvr>
                                        <p:cTn id="40" dur="500"/>
                                        <p:tgtEl>
                                          <p:spTgt spid="3">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500"/>
                                        <p:tgtEl>
                                          <p:spTgt spid="3">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fade">
                                      <p:cBhvr>
                                        <p:cTn id="48" dur="500"/>
                                        <p:tgtEl>
                                          <p:spTgt spid="3">
                                            <p:txEl>
                                              <p:pRg st="13" end="13"/>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fade">
                                      <p:cBhvr>
                                        <p:cTn id="51" dur="500"/>
                                        <p:tgtEl>
                                          <p:spTgt spid="3">
                                            <p:txEl>
                                              <p:pRg st="14" end="14"/>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5" end="15"/>
                                            </p:txEl>
                                          </p:spTgt>
                                        </p:tgtEl>
                                        <p:attrNameLst>
                                          <p:attrName>style.visibility</p:attrName>
                                        </p:attrNameLst>
                                      </p:cBhvr>
                                      <p:to>
                                        <p:strVal val="visible"/>
                                      </p:to>
                                    </p:set>
                                    <p:animEffect transition="in" filter="fade">
                                      <p:cBhvr>
                                        <p:cTn id="54" dur="500"/>
                                        <p:tgtEl>
                                          <p:spTgt spid="3">
                                            <p:txEl>
                                              <p:pRg st="15" end="15"/>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3">
                                            <p:txEl>
                                              <p:pRg st="16" end="16"/>
                                            </p:txEl>
                                          </p:spTgt>
                                        </p:tgtEl>
                                        <p:attrNameLst>
                                          <p:attrName>style.visibility</p:attrName>
                                        </p:attrNameLst>
                                      </p:cBhvr>
                                      <p:to>
                                        <p:strVal val="visible"/>
                                      </p:to>
                                    </p:set>
                                    <p:animEffect transition="in" filter="fade">
                                      <p:cBhvr>
                                        <p:cTn id="57" dur="500"/>
                                        <p:tgtEl>
                                          <p:spTgt spid="3">
                                            <p:txEl>
                                              <p:pRg st="16" end="16"/>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17" end="17"/>
                                            </p:txEl>
                                          </p:spTgt>
                                        </p:tgtEl>
                                        <p:attrNameLst>
                                          <p:attrName>style.visibility</p:attrName>
                                        </p:attrNameLst>
                                      </p:cBhvr>
                                      <p:to>
                                        <p:strVal val="visible"/>
                                      </p:to>
                                    </p:set>
                                    <p:animEffect transition="in" filter="fade">
                                      <p:cBhvr>
                                        <p:cTn id="60" dur="500"/>
                                        <p:tgtEl>
                                          <p:spTgt spid="3">
                                            <p:txEl>
                                              <p:pRg st="17" end="17"/>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18" end="18"/>
                                            </p:txEl>
                                          </p:spTgt>
                                        </p:tgtEl>
                                        <p:attrNameLst>
                                          <p:attrName>style.visibility</p:attrName>
                                        </p:attrNameLst>
                                      </p:cBhvr>
                                      <p:to>
                                        <p:strVal val="visible"/>
                                      </p:to>
                                    </p:set>
                                    <p:animEffect transition="in" filter="fade">
                                      <p:cBhvr>
                                        <p:cTn id="63" dur="500"/>
                                        <p:tgtEl>
                                          <p:spTgt spid="3">
                                            <p:txEl>
                                              <p:pRg st="18" end="1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19" end="19"/>
                                            </p:txEl>
                                          </p:spTgt>
                                        </p:tgtEl>
                                        <p:attrNameLst>
                                          <p:attrName>style.visibility</p:attrName>
                                        </p:attrNameLst>
                                      </p:cBhvr>
                                      <p:to>
                                        <p:strVal val="visible"/>
                                      </p:to>
                                    </p:set>
                                    <p:animEffect transition="in" filter="fade">
                                      <p:cBhvr>
                                        <p:cTn id="66" dur="500"/>
                                        <p:tgtEl>
                                          <p:spTgt spid="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eFirst">
      <a:dk1>
        <a:srgbClr val="AC006D"/>
      </a:dk1>
      <a:lt1>
        <a:sysClr val="window" lastClr="FFFFFF"/>
      </a:lt1>
      <a:dk2>
        <a:srgbClr val="36A9E1"/>
      </a:dk2>
      <a:lt2>
        <a:srgbClr val="DADADA"/>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1923</TotalTime>
  <Words>1697</Words>
  <Application>Microsoft Office PowerPoint</Application>
  <PresentationFormat>On-screen Show (4:3)</PresentationFormat>
  <Paragraphs>224</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Rockwell</vt:lpstr>
      <vt:lpstr>Office Theme</vt:lpstr>
      <vt:lpstr>Planning Committee - Members Training June 2022</vt:lpstr>
      <vt:lpstr>Introductions</vt:lpstr>
      <vt:lpstr>Understanding an application lifecycle</vt:lpstr>
      <vt:lpstr>The legislation – Making a planning decision</vt:lpstr>
      <vt:lpstr>The Development Plan</vt:lpstr>
      <vt:lpstr>Material planning considerations</vt:lpstr>
      <vt:lpstr>Non-Material Planning Considerations </vt:lpstr>
      <vt:lpstr>Weighting and Planning Balance</vt:lpstr>
      <vt:lpstr>Affordable Housing</vt:lpstr>
      <vt:lpstr>Scheme Viability – Major Developments</vt:lpstr>
      <vt:lpstr>Viability Tested Schemes - Impacts to Scheme Viability</vt:lpstr>
      <vt:lpstr>The role of a Late Stage Review mechanism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HDAM</dc:creator>
  <cp:lastModifiedBy>Coulstock James</cp:lastModifiedBy>
  <cp:revision>19</cp:revision>
  <dcterms:created xsi:type="dcterms:W3CDTF">2017-10-10T10:17:19Z</dcterms:created>
  <dcterms:modified xsi:type="dcterms:W3CDTF">2022-05-16T09:14:33Z</dcterms:modified>
</cp:coreProperties>
</file>