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  <p:sldMasterId id="2147483670" r:id="rId7"/>
  </p:sldMasterIdLst>
  <p:sldIdLst>
    <p:sldId id="25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Dwyer Lisa" userId="bdb27e12-13fa-4f42-bf81-fb482ad82022" providerId="ADAL" clId="{3374C09E-742F-4CC6-9958-FEFA11C9DA23}"/>
    <pc:docChg chg="custSel addSld delSld modSld">
      <pc:chgData name="O'Dwyer Lisa" userId="bdb27e12-13fa-4f42-bf81-fb482ad82022" providerId="ADAL" clId="{3374C09E-742F-4CC6-9958-FEFA11C9DA23}" dt="2022-10-24T18:11:02.620" v="244" actId="6549"/>
      <pc:docMkLst>
        <pc:docMk/>
      </pc:docMkLst>
      <pc:sldChg chg="modSp mod">
        <pc:chgData name="O'Dwyer Lisa" userId="bdb27e12-13fa-4f42-bf81-fb482ad82022" providerId="ADAL" clId="{3374C09E-742F-4CC6-9958-FEFA11C9DA23}" dt="2022-10-24T18:11:02.620" v="244" actId="6549"/>
        <pc:sldMkLst>
          <pc:docMk/>
          <pc:sldMk cId="608787283" sldId="256"/>
        </pc:sldMkLst>
        <pc:spChg chg="mod">
          <ac:chgData name="O'Dwyer Lisa" userId="bdb27e12-13fa-4f42-bf81-fb482ad82022" providerId="ADAL" clId="{3374C09E-742F-4CC6-9958-FEFA11C9DA23}" dt="2022-10-24T18:10:36.651" v="242" actId="20577"/>
          <ac:spMkLst>
            <pc:docMk/>
            <pc:sldMk cId="608787283" sldId="256"/>
            <ac:spMk id="4" creationId="{2D110649-D76A-4FB5-BD53-F08EAC6CCC55}"/>
          </ac:spMkLst>
        </pc:spChg>
        <pc:spChg chg="mod">
          <ac:chgData name="O'Dwyer Lisa" userId="bdb27e12-13fa-4f42-bf81-fb482ad82022" providerId="ADAL" clId="{3374C09E-742F-4CC6-9958-FEFA11C9DA23}" dt="2022-10-24T18:11:02.620" v="244" actId="6549"/>
          <ac:spMkLst>
            <pc:docMk/>
            <pc:sldMk cId="608787283" sldId="256"/>
            <ac:spMk id="6" creationId="{C2CCC055-4F28-44E4-BEDF-04EDDDF6ECFB}"/>
          </ac:spMkLst>
        </pc:spChg>
      </pc:sldChg>
      <pc:sldChg chg="del">
        <pc:chgData name="O'Dwyer Lisa" userId="bdb27e12-13fa-4f42-bf81-fb482ad82022" providerId="ADAL" clId="{3374C09E-742F-4CC6-9958-FEFA11C9DA23}" dt="2022-10-24T18:10:28.962" v="226" actId="2696"/>
        <pc:sldMkLst>
          <pc:docMk/>
          <pc:sldMk cId="183053091" sldId="260"/>
        </pc:sldMkLst>
      </pc:sldChg>
      <pc:sldChg chg="del">
        <pc:chgData name="O'Dwyer Lisa" userId="bdb27e12-13fa-4f42-bf81-fb482ad82022" providerId="ADAL" clId="{3374C09E-742F-4CC6-9958-FEFA11C9DA23}" dt="2022-10-24T18:09:51.293" v="220" actId="2696"/>
        <pc:sldMkLst>
          <pc:docMk/>
          <pc:sldMk cId="286592276" sldId="261"/>
        </pc:sldMkLst>
      </pc:sldChg>
      <pc:sldChg chg="del">
        <pc:chgData name="O'Dwyer Lisa" userId="bdb27e12-13fa-4f42-bf81-fb482ad82022" providerId="ADAL" clId="{3374C09E-742F-4CC6-9958-FEFA11C9DA23}" dt="2022-10-24T18:09:56.576" v="221" actId="2696"/>
        <pc:sldMkLst>
          <pc:docMk/>
          <pc:sldMk cId="3841114125" sldId="262"/>
        </pc:sldMkLst>
      </pc:sldChg>
      <pc:sldChg chg="del">
        <pc:chgData name="O'Dwyer Lisa" userId="bdb27e12-13fa-4f42-bf81-fb482ad82022" providerId="ADAL" clId="{3374C09E-742F-4CC6-9958-FEFA11C9DA23}" dt="2022-10-24T18:10:13.564" v="223" actId="2696"/>
        <pc:sldMkLst>
          <pc:docMk/>
          <pc:sldMk cId="2553497323" sldId="263"/>
        </pc:sldMkLst>
      </pc:sldChg>
      <pc:sldChg chg="del">
        <pc:chgData name="O'Dwyer Lisa" userId="bdb27e12-13fa-4f42-bf81-fb482ad82022" providerId="ADAL" clId="{3374C09E-742F-4CC6-9958-FEFA11C9DA23}" dt="2022-10-24T18:10:19.749" v="224" actId="2696"/>
        <pc:sldMkLst>
          <pc:docMk/>
          <pc:sldMk cId="1561780338" sldId="264"/>
        </pc:sldMkLst>
      </pc:sldChg>
      <pc:sldChg chg="del">
        <pc:chgData name="O'Dwyer Lisa" userId="bdb27e12-13fa-4f42-bf81-fb482ad82022" providerId="ADAL" clId="{3374C09E-742F-4CC6-9958-FEFA11C9DA23}" dt="2022-10-24T18:09:47.721" v="219" actId="2696"/>
        <pc:sldMkLst>
          <pc:docMk/>
          <pc:sldMk cId="905174709" sldId="265"/>
        </pc:sldMkLst>
      </pc:sldChg>
      <pc:sldChg chg="del">
        <pc:chgData name="O'Dwyer Lisa" userId="bdb27e12-13fa-4f42-bf81-fb482ad82022" providerId="ADAL" clId="{3374C09E-742F-4CC6-9958-FEFA11C9DA23}" dt="2022-10-24T18:10:09.069" v="222" actId="2696"/>
        <pc:sldMkLst>
          <pc:docMk/>
          <pc:sldMk cId="2617775691" sldId="266"/>
        </pc:sldMkLst>
      </pc:sldChg>
      <pc:sldChg chg="del">
        <pc:chgData name="O'Dwyer Lisa" userId="bdb27e12-13fa-4f42-bf81-fb482ad82022" providerId="ADAL" clId="{3374C09E-742F-4CC6-9958-FEFA11C9DA23}" dt="2022-10-24T18:10:24.079" v="225" actId="2696"/>
        <pc:sldMkLst>
          <pc:docMk/>
          <pc:sldMk cId="3726528471" sldId="267"/>
        </pc:sldMkLst>
      </pc:sldChg>
      <pc:sldChg chg="addSp modSp new mod">
        <pc:chgData name="O'Dwyer Lisa" userId="bdb27e12-13fa-4f42-bf81-fb482ad82022" providerId="ADAL" clId="{3374C09E-742F-4CC6-9958-FEFA11C9DA23}" dt="2022-10-24T18:09:36.919" v="218" actId="20577"/>
        <pc:sldMkLst>
          <pc:docMk/>
          <pc:sldMk cId="3825743414" sldId="268"/>
        </pc:sldMkLst>
        <pc:spChg chg="add mod">
          <ac:chgData name="O'Dwyer Lisa" userId="bdb27e12-13fa-4f42-bf81-fb482ad82022" providerId="ADAL" clId="{3374C09E-742F-4CC6-9958-FEFA11C9DA23}" dt="2022-10-24T18:09:36.919" v="218" actId="20577"/>
          <ac:spMkLst>
            <pc:docMk/>
            <pc:sldMk cId="3825743414" sldId="268"/>
            <ac:spMk id="3" creationId="{0287B60B-0317-FDA6-B23C-9C13C0B062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C4BA5-DAFB-5845-AB6C-0E2B1060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F0CC9-C569-0545-A319-2106849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896ED-409C-054D-A10B-3972934C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7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BDAE-DAF5-D44C-9EEC-4C7B2C86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ACAD-1135-8A42-8A1D-B3D70CB42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1DFB9-3402-074F-99A9-993D3A50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4A567-6040-3348-97B1-CD75E042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C94C8-FC1B-1E45-AFC5-03543256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4A30-264A-EE4A-9273-BFC5B06E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24-F6EC-8E40-A044-2A008F6D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D9BE5-EB22-DC48-95D9-D44873373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D9BF7-5CC1-774D-BC7D-68070C1E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8410E-3EC2-E642-9B7C-6B35408C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E574C-E98E-564B-8FC9-CF18F0F5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0B250-3B49-BF47-8127-6C18D302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FEC1-E4E0-1B43-85B5-DC073855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FEC1-E4E0-1B43-85B5-DC073855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8AC5-65F8-6140-80A1-B4C5EFB4D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CD4F2-CD5D-EF49-933B-53138F00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A3002-6534-D740-92AF-B60A2B779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A5C-B48E-364B-B980-005570D6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0270-DE15-3A42-825B-D093E69F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4524-46A2-6C4F-8DCB-0AFC51A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FB90-53C2-8143-AF58-29B7B16E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870C-2BD0-704B-B0ED-B442243F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D747-76F5-554B-B150-E83703DD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8942-3963-4C47-B321-2177EFEBE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70A9D-BBE2-F448-9C70-ECA2CB95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D95E-9C85-1D41-8F19-08C56144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3B33-9ED8-6F46-9CDD-AC366EEF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D262-9D89-AF4D-9394-6A93166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0CC3-A5E3-5B4C-A811-FB1086001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927B-D045-4546-B3EA-D1560321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C3218-CB18-794D-B751-637FB71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5128-3262-A344-9C85-0B04C992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7059F-C509-CA45-893D-13A929BD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1951-0A07-1E42-96B9-104DA4B4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2BE7C-16F6-1144-B411-82D14D39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CD0BD-4F92-8A49-9C16-DEA3DB46E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86B5B-DB51-8543-B82F-1A439A861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8E898-B3F8-7B49-BE45-16BA78B4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32355-D628-5348-8C63-2E01C267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0C788-8B72-8B46-8EEF-1DAE14C4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E9CF6-3720-6046-88FD-D39A12C9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A6FB-5A8D-C749-BC60-FE10D408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92885-4B7A-BE49-81CF-B86F7B0B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B7183-5E3F-2743-A2AE-322BE57F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3A099-E88E-564F-8E0B-BFEA579C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1D07F-C3F3-1C4E-A47E-B2447B1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E015-C3EA-454D-B966-40C1CB0D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51EA-79D6-704A-AECE-5DA9C0310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0329-F01A-4246-8CDA-5537E6B937B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72B6-96BC-EC4F-A804-3F14840A4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07BD-EE09-E847-84A8-318A2A82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D2C1-71BB-A242-A3AF-1409621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571BE-2662-E345-993E-6F56D82F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5500-00B1-B542-B4E8-49B978667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1D1ED-8064-2548-8E4C-0F7A6B47AA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10649-D76A-4FB5-BD53-F08EAC6CCC55}"/>
              </a:ext>
            </a:extLst>
          </p:cNvPr>
          <p:cNvSpPr txBox="1"/>
          <p:nvPr/>
        </p:nvSpPr>
        <p:spPr>
          <a:xfrm>
            <a:off x="737937" y="7457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Members Training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CC055-4F28-44E4-BEDF-04EDDDF6ECFB}"/>
              </a:ext>
            </a:extLst>
          </p:cNvPr>
          <p:cNvSpPr txBox="1"/>
          <p:nvPr/>
        </p:nvSpPr>
        <p:spPr>
          <a:xfrm>
            <a:off x="659757" y="2313085"/>
            <a:ext cx="787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3600">
                <a:solidFill>
                  <a:schemeClr val="bg1"/>
                </a:solidFill>
              </a:rPr>
              <a:t>Lisa </a:t>
            </a:r>
            <a:r>
              <a:rPr lang="en-US" sz="3600" dirty="0">
                <a:solidFill>
                  <a:schemeClr val="bg1"/>
                </a:solidFill>
              </a:rPr>
              <a:t>O’Dwyer, Admissions Team Manager</a:t>
            </a:r>
          </a:p>
        </p:txBody>
      </p:sp>
    </p:spTree>
    <p:extLst>
      <p:ext uri="{BB962C8B-B14F-4D97-AF65-F5344CB8AC3E}">
        <p14:creationId xmlns:p14="http://schemas.microsoft.com/office/powerpoint/2010/main" val="60878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87B60B-0317-FDA6-B23C-9C13C0B06263}"/>
              </a:ext>
            </a:extLst>
          </p:cNvPr>
          <p:cNvSpPr txBox="1"/>
          <p:nvPr/>
        </p:nvSpPr>
        <p:spPr>
          <a:xfrm>
            <a:off x="1100830" y="600930"/>
            <a:ext cx="968553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School Admissions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Co-ordinate school all mainstream school places for Reception – Year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administer in excess of 12000 applications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Reception 2022 – 3255 on time applications 93.27% received 1</a:t>
            </a:r>
            <a:r>
              <a:rPr lang="en-GB" baseline="30000" dirty="0"/>
              <a:t>st</a:t>
            </a:r>
            <a:r>
              <a:rPr lang="en-GB" dirty="0"/>
              <a:t> Preference School, 98.46% received preference 1-3 and 98.83% received one of their six preferences. LBBD was the third in London for first preference offers.</a:t>
            </a:r>
            <a:endParaRPr lang="en-GB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Year 7 2022 – 3364 on time applications 81.69% received 1</a:t>
            </a:r>
            <a:r>
              <a:rPr lang="en-GB" baseline="30000" dirty="0"/>
              <a:t>st</a:t>
            </a:r>
            <a:r>
              <a:rPr lang="en-GB" dirty="0"/>
              <a:t> Preference School, 94.24% received preference 1-3 and 96.33% received one of their six preferences. LBBD was the third in London for first preference offers. LBBD was the first in London for first preference offers.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are 43 infant, junior, primary, five all-through schools, seven secondary schools and One UTC (University Technical College)</a:t>
            </a:r>
          </a:p>
        </p:txBody>
      </p:sp>
    </p:spTree>
    <p:extLst>
      <p:ext uri="{BB962C8B-B14F-4D97-AF65-F5344CB8AC3E}">
        <p14:creationId xmlns:p14="http://schemas.microsoft.com/office/powerpoint/2010/main" val="38257434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BD_Powerpoint" id="{B26D31C4-BD06-EF44-9371-1A7E5CF0487C}" vid="{26CC9001-0CC4-DA44-9DCE-75EA397B96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5f8bb8de474ca097f39364288e1644 xmlns="6f247cf5-36db-4625-96bb-fe9ae63417ad">
      <Terms xmlns="http://schemas.microsoft.com/office/infopath/2007/PartnerControls"/>
    </f35f8bb8de474ca097f39364288e1644>
    <TaxCatchAll xmlns="6f247cf5-36db-4625-96bb-fe9ae63417ad"/>
    <k7ff990e7aca4cbe91a85df0bf876c29 xmlns="6f247cf5-36db-4625-96bb-fe9ae63417ad">
      <Terms xmlns="http://schemas.microsoft.com/office/infopath/2007/PartnerControls"/>
    </k7ff990e7aca4cbe91a85df0bf876c2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uncil Document" ma:contentTypeID="0x0101003D111B80989C2F48A98656A918A919A00026CECAE0A9C8AA499DBE47282AE7DC69" ma:contentTypeVersion="283" ma:contentTypeDescription="Document with LGCS and Type of Content Classification" ma:contentTypeScope="" ma:versionID="8d9c4f29281e2cbc22b0ca6101334078">
  <xsd:schema xmlns:xsd="http://www.w3.org/2001/XMLSchema" xmlns:xs="http://www.w3.org/2001/XMLSchema" xmlns:p="http://schemas.microsoft.com/office/2006/metadata/properties" xmlns:ns2="6f247cf5-36db-4625-96bb-fe9ae63417ad" targetNamespace="http://schemas.microsoft.com/office/2006/metadata/properties" ma:root="true" ma:fieldsID="2479d219a65172e232f4b1c8ea71b2bb" ns2:_="">
    <xsd:import namespace="6f247cf5-36db-4625-96bb-fe9ae63417ad"/>
    <xsd:element name="properties">
      <xsd:complexType>
        <xsd:sequence>
          <xsd:element name="documentManagement">
            <xsd:complexType>
              <xsd:all>
                <xsd:element ref="ns2:f35f8bb8de474ca097f39364288e1644" minOccurs="0"/>
                <xsd:element ref="ns2:TaxCatchAll" minOccurs="0"/>
                <xsd:element ref="ns2:TaxCatchAllLabel" minOccurs="0"/>
                <xsd:element ref="ns2:k7ff990e7aca4cbe91a85df0bf876c2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47cf5-36db-4625-96bb-fe9ae63417ad" elementFormDefault="qualified">
    <xsd:import namespace="http://schemas.microsoft.com/office/2006/documentManagement/types"/>
    <xsd:import namespace="http://schemas.microsoft.com/office/infopath/2007/PartnerControls"/>
    <xsd:element name="f35f8bb8de474ca097f39364288e1644" ma:index="8" nillable="true" ma:taxonomy="true" ma:internalName="f35f8bb8de474ca097f39364288e1644" ma:taxonomyFieldName="LGCS" ma:displayName="LGCS" ma:readOnly="false" ma:default="" ma:fieldId="{f35f8bb8-de47-4ca0-97f3-9364288e1644}" ma:taxonomyMulti="true" ma:sspId="59fa423a-319c-4486-99a4-febc348d8de0" ma:termSetId="cddd090f-8b08-4cf2-b8da-459cbc7cc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2e08304-4902-4e5a-90b2-dedbf8a91a01}" ma:internalName="TaxCatchAll" ma:showField="CatchAllData" ma:web="a2d3f0f5-ae61-479c-adc4-4ef29e061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2e08304-4902-4e5a-90b2-dedbf8a91a01}" ma:internalName="TaxCatchAllLabel" ma:readOnly="true" ma:showField="CatchAllDataLabel" ma:web="a2d3f0f5-ae61-479c-adc4-4ef29e061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7ff990e7aca4cbe91a85df0bf876c29" ma:index="12" nillable="true" ma:taxonomy="true" ma:internalName="k7ff990e7aca4cbe91a85df0bf876c29" ma:taxonomyFieldName="CType" ma:displayName="CType" ma:default="" ma:fieldId="{47ff990e-7aca-4cbe-91a8-5df0bf876c29}" ma:sspId="59fa423a-319c-4486-99a4-febc348d8de0" ma:termSetId="23754f86-f04d-4ef0-9ab7-0272ceaf28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59fa423a-319c-4486-99a4-febc348d8de0" ContentTypeId="0x0101003D111B80989C2F48A98656A918A919A0" PreviousValue="false"/>
</file>

<file path=customXml/itemProps1.xml><?xml version="1.0" encoding="utf-8"?>
<ds:datastoreItem xmlns:ds="http://schemas.openxmlformats.org/officeDocument/2006/customXml" ds:itemID="{66A8671D-3FA8-4EBD-A961-AE4C5527ED5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4C96992-465D-4247-A67D-172E6455C3D8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6f247cf5-36db-4625-96bb-fe9ae63417ad"/>
  </ds:schemaRefs>
</ds:datastoreItem>
</file>

<file path=customXml/itemProps3.xml><?xml version="1.0" encoding="utf-8"?>
<ds:datastoreItem xmlns:ds="http://schemas.openxmlformats.org/officeDocument/2006/customXml" ds:itemID="{6DD4FDD9-CBA3-4AC8-AD59-77EAECE3F6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509ADA-9335-4196-B231-F3C7DFC44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247cf5-36db-4625-96bb-fe9ae6341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5C10406-942F-418D-A412-A380FB16653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202</TotalTime>
  <Words>146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 Ritchie</dc:creator>
  <cp:lastModifiedBy>O'Dwyer Lisa</cp:lastModifiedBy>
  <cp:revision>8</cp:revision>
  <dcterms:created xsi:type="dcterms:W3CDTF">2019-01-21T16:24:01Z</dcterms:created>
  <dcterms:modified xsi:type="dcterms:W3CDTF">2022-10-24T18:11:04Z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0x0101003D111B80989C2F48A98656A918A919A00026CECAE0A9C8AA499DBE47282AE7DC69</vt:lpwstr>
  </property>
  <property fmtid="{D5CDD505-2E9C-101B-9397-08002B2CF9AE}" pid="3" name="LGCS">
    <vt:lpwstr/>
  </property>
  <property fmtid="{D5CDD505-2E9C-101B-9397-08002B2CF9AE}" pid="4" name="CType">
    <vt:lpwstr/>
  </property>
</Properties>
</file>