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</p:sldMasterIdLst>
  <p:notesMasterIdLst>
    <p:notesMasterId r:id="rId19"/>
  </p:notesMasterIdLst>
  <p:sldIdLst>
    <p:sldId id="256" r:id="rId7"/>
    <p:sldId id="259" r:id="rId8"/>
    <p:sldId id="260" r:id="rId9"/>
    <p:sldId id="261" r:id="rId10"/>
    <p:sldId id="316" r:id="rId11"/>
    <p:sldId id="329" r:id="rId12"/>
    <p:sldId id="331" r:id="rId13"/>
    <p:sldId id="332" r:id="rId14"/>
    <p:sldId id="333" r:id="rId15"/>
    <p:sldId id="327" r:id="rId16"/>
    <p:sldId id="262" r:id="rId17"/>
    <p:sldId id="334" r:id="rId18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CA0EB-5C9F-46A9-A7CA-059F0D4ADB1C}" v="2" dt="2022-05-10T09:17:17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son Alan" userId="02817a2e-9428-45f1-8cdd-8dff14feff9b" providerId="ADAL" clId="{0A4CA0EB-5C9F-46A9-A7CA-059F0D4ADB1C}"/>
    <pc:docChg chg="undo custSel addSld delSld modSld modNotesMaster">
      <pc:chgData name="Dawson Alan" userId="02817a2e-9428-45f1-8cdd-8dff14feff9b" providerId="ADAL" clId="{0A4CA0EB-5C9F-46A9-A7CA-059F0D4ADB1C}" dt="2022-05-10T14:21:48.905" v="2236" actId="20577"/>
      <pc:docMkLst>
        <pc:docMk/>
      </pc:docMkLst>
      <pc:sldChg chg="delSp modSp mod">
        <pc:chgData name="Dawson Alan" userId="02817a2e-9428-45f1-8cdd-8dff14feff9b" providerId="ADAL" clId="{0A4CA0EB-5C9F-46A9-A7CA-059F0D4ADB1C}" dt="2022-05-10T09:42:33.547" v="2071" actId="14100"/>
        <pc:sldMkLst>
          <pc:docMk/>
          <pc:sldMk cId="608787283" sldId="256"/>
        </pc:sldMkLst>
        <pc:spChg chg="del">
          <ac:chgData name="Dawson Alan" userId="02817a2e-9428-45f1-8cdd-8dff14feff9b" providerId="ADAL" clId="{0A4CA0EB-5C9F-46A9-A7CA-059F0D4ADB1C}" dt="2022-05-10T08:27:48.857" v="55" actId="21"/>
          <ac:spMkLst>
            <pc:docMk/>
            <pc:sldMk cId="608787283" sldId="256"/>
            <ac:spMk id="6" creationId="{444373CE-F7E9-F843-8BAA-981C65D577A0}"/>
          </ac:spMkLst>
        </pc:spChg>
        <pc:spChg chg="mod">
          <ac:chgData name="Dawson Alan" userId="02817a2e-9428-45f1-8cdd-8dff14feff9b" providerId="ADAL" clId="{0A4CA0EB-5C9F-46A9-A7CA-059F0D4ADB1C}" dt="2022-05-10T09:42:33.547" v="2071" actId="14100"/>
          <ac:spMkLst>
            <pc:docMk/>
            <pc:sldMk cId="608787283" sldId="256"/>
            <ac:spMk id="8" creationId="{DA1338F1-7DEC-2443-890F-0755F914482F}"/>
          </ac:spMkLst>
        </pc:spChg>
      </pc:sldChg>
      <pc:sldChg chg="modSp mod">
        <pc:chgData name="Dawson Alan" userId="02817a2e-9428-45f1-8cdd-8dff14feff9b" providerId="ADAL" clId="{0A4CA0EB-5C9F-46A9-A7CA-059F0D4ADB1C}" dt="2022-05-10T08:31:22.254" v="371" actId="6549"/>
        <pc:sldMkLst>
          <pc:docMk/>
          <pc:sldMk cId="597240601" sldId="259"/>
        </pc:sldMkLst>
        <pc:spChg chg="mod">
          <ac:chgData name="Dawson Alan" userId="02817a2e-9428-45f1-8cdd-8dff14feff9b" providerId="ADAL" clId="{0A4CA0EB-5C9F-46A9-A7CA-059F0D4ADB1C}" dt="2022-05-10T08:31:22.254" v="371" actId="6549"/>
          <ac:spMkLst>
            <pc:docMk/>
            <pc:sldMk cId="597240601" sldId="259"/>
            <ac:spMk id="5" creationId="{BDC6FAA2-C384-4CFD-9ED1-AB860D315F85}"/>
          </ac:spMkLst>
        </pc:spChg>
        <pc:spChg chg="mod">
          <ac:chgData name="Dawson Alan" userId="02817a2e-9428-45f1-8cdd-8dff14feff9b" providerId="ADAL" clId="{0A4CA0EB-5C9F-46A9-A7CA-059F0D4ADB1C}" dt="2022-05-10T08:31:02.956" v="318" actId="1076"/>
          <ac:spMkLst>
            <pc:docMk/>
            <pc:sldMk cId="597240601" sldId="259"/>
            <ac:spMk id="7" creationId="{95ED13BC-7AA4-47DA-9ED4-790D85B26059}"/>
          </ac:spMkLst>
        </pc:spChg>
      </pc:sldChg>
      <pc:sldChg chg="modSp mod">
        <pc:chgData name="Dawson Alan" userId="02817a2e-9428-45f1-8cdd-8dff14feff9b" providerId="ADAL" clId="{0A4CA0EB-5C9F-46A9-A7CA-059F0D4ADB1C}" dt="2022-05-10T08:42:02.248" v="823" actId="20577"/>
        <pc:sldMkLst>
          <pc:docMk/>
          <pc:sldMk cId="854710923" sldId="260"/>
        </pc:sldMkLst>
        <pc:spChg chg="mod">
          <ac:chgData name="Dawson Alan" userId="02817a2e-9428-45f1-8cdd-8dff14feff9b" providerId="ADAL" clId="{0A4CA0EB-5C9F-46A9-A7CA-059F0D4ADB1C}" dt="2022-05-10T08:42:02.248" v="823" actId="20577"/>
          <ac:spMkLst>
            <pc:docMk/>
            <pc:sldMk cId="854710923" sldId="260"/>
            <ac:spMk id="7" creationId="{95ED13BC-7AA4-47DA-9ED4-790D85B26059}"/>
          </ac:spMkLst>
        </pc:spChg>
      </pc:sldChg>
      <pc:sldChg chg="modSp mod">
        <pc:chgData name="Dawson Alan" userId="02817a2e-9428-45f1-8cdd-8dff14feff9b" providerId="ADAL" clId="{0A4CA0EB-5C9F-46A9-A7CA-059F0D4ADB1C}" dt="2022-05-10T14:21:48.905" v="2236" actId="20577"/>
        <pc:sldMkLst>
          <pc:docMk/>
          <pc:sldMk cId="3154964893" sldId="261"/>
        </pc:sldMkLst>
        <pc:spChg chg="mod">
          <ac:chgData name="Dawson Alan" userId="02817a2e-9428-45f1-8cdd-8dff14feff9b" providerId="ADAL" clId="{0A4CA0EB-5C9F-46A9-A7CA-059F0D4ADB1C}" dt="2022-05-10T08:41:52.812" v="808" actId="20577"/>
          <ac:spMkLst>
            <pc:docMk/>
            <pc:sldMk cId="3154964893" sldId="261"/>
            <ac:spMk id="5" creationId="{BDC6FAA2-C384-4CFD-9ED1-AB860D315F85}"/>
          </ac:spMkLst>
        </pc:spChg>
        <pc:spChg chg="mod">
          <ac:chgData name="Dawson Alan" userId="02817a2e-9428-45f1-8cdd-8dff14feff9b" providerId="ADAL" clId="{0A4CA0EB-5C9F-46A9-A7CA-059F0D4ADB1C}" dt="2022-05-10T14:21:48.905" v="2236" actId="20577"/>
          <ac:spMkLst>
            <pc:docMk/>
            <pc:sldMk cId="3154964893" sldId="261"/>
            <ac:spMk id="7" creationId="{95ED13BC-7AA4-47DA-9ED4-790D85B26059}"/>
          </ac:spMkLst>
        </pc:spChg>
      </pc:sldChg>
      <pc:sldChg chg="modSp mod">
        <pc:chgData name="Dawson Alan" userId="02817a2e-9428-45f1-8cdd-8dff14feff9b" providerId="ADAL" clId="{0A4CA0EB-5C9F-46A9-A7CA-059F0D4ADB1C}" dt="2022-05-10T14:21:12.876" v="2205" actId="313"/>
        <pc:sldMkLst>
          <pc:docMk/>
          <pc:sldMk cId="2013714241" sldId="262"/>
        </pc:sldMkLst>
        <pc:spChg chg="mod">
          <ac:chgData name="Dawson Alan" userId="02817a2e-9428-45f1-8cdd-8dff14feff9b" providerId="ADAL" clId="{0A4CA0EB-5C9F-46A9-A7CA-059F0D4ADB1C}" dt="2022-05-10T08:38:11.462" v="687" actId="6549"/>
          <ac:spMkLst>
            <pc:docMk/>
            <pc:sldMk cId="2013714241" sldId="262"/>
            <ac:spMk id="5" creationId="{BDC6FAA2-C384-4CFD-9ED1-AB860D315F85}"/>
          </ac:spMkLst>
        </pc:spChg>
        <pc:spChg chg="mod">
          <ac:chgData name="Dawson Alan" userId="02817a2e-9428-45f1-8cdd-8dff14feff9b" providerId="ADAL" clId="{0A4CA0EB-5C9F-46A9-A7CA-059F0D4ADB1C}" dt="2022-05-10T14:21:12.876" v="2205" actId="313"/>
          <ac:spMkLst>
            <pc:docMk/>
            <pc:sldMk cId="2013714241" sldId="262"/>
            <ac:spMk id="7" creationId="{95ED13BC-7AA4-47DA-9ED4-790D85B26059}"/>
          </ac:spMkLst>
        </pc:spChg>
      </pc:sldChg>
      <pc:sldChg chg="del">
        <pc:chgData name="Dawson Alan" userId="02817a2e-9428-45f1-8cdd-8dff14feff9b" providerId="ADAL" clId="{0A4CA0EB-5C9F-46A9-A7CA-059F0D4ADB1C}" dt="2022-05-10T09:16:41.571" v="1854" actId="2696"/>
        <pc:sldMkLst>
          <pc:docMk/>
          <pc:sldMk cId="306157363" sldId="263"/>
        </pc:sldMkLst>
      </pc:sldChg>
      <pc:sldChg chg="del">
        <pc:chgData name="Dawson Alan" userId="02817a2e-9428-45f1-8cdd-8dff14feff9b" providerId="ADAL" clId="{0A4CA0EB-5C9F-46A9-A7CA-059F0D4ADB1C}" dt="2022-05-10T09:17:01.942" v="1858" actId="47"/>
        <pc:sldMkLst>
          <pc:docMk/>
          <pc:sldMk cId="3477139006" sldId="264"/>
        </pc:sldMkLst>
      </pc:sldChg>
      <pc:sldChg chg="del">
        <pc:chgData name="Dawson Alan" userId="02817a2e-9428-45f1-8cdd-8dff14feff9b" providerId="ADAL" clId="{0A4CA0EB-5C9F-46A9-A7CA-059F0D4ADB1C}" dt="2022-05-10T09:16:55.673" v="1857" actId="47"/>
        <pc:sldMkLst>
          <pc:docMk/>
          <pc:sldMk cId="1887372446" sldId="265"/>
        </pc:sldMkLst>
      </pc:sldChg>
      <pc:sldChg chg="del">
        <pc:chgData name="Dawson Alan" userId="02817a2e-9428-45f1-8cdd-8dff14feff9b" providerId="ADAL" clId="{0A4CA0EB-5C9F-46A9-A7CA-059F0D4ADB1C}" dt="2022-05-10T09:16:55.673" v="1857" actId="47"/>
        <pc:sldMkLst>
          <pc:docMk/>
          <pc:sldMk cId="1475019790" sldId="266"/>
        </pc:sldMkLst>
      </pc:sldChg>
      <pc:sldChg chg="del">
        <pc:chgData name="Dawson Alan" userId="02817a2e-9428-45f1-8cdd-8dff14feff9b" providerId="ADAL" clId="{0A4CA0EB-5C9F-46A9-A7CA-059F0D4ADB1C}" dt="2022-05-10T09:16:55.673" v="1857" actId="47"/>
        <pc:sldMkLst>
          <pc:docMk/>
          <pc:sldMk cId="1613264826" sldId="267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3213380632" sldId="268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2323962715" sldId="269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3026028791" sldId="270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2959217085" sldId="271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3419178588" sldId="272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748144354" sldId="308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207802044" sldId="311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3423341579" sldId="312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2900426327" sldId="313"/>
        </pc:sldMkLst>
      </pc:sldChg>
      <pc:sldChg chg="del">
        <pc:chgData name="Dawson Alan" userId="02817a2e-9428-45f1-8cdd-8dff14feff9b" providerId="ADAL" clId="{0A4CA0EB-5C9F-46A9-A7CA-059F0D4ADB1C}" dt="2022-05-10T09:16:47.126" v="1855" actId="2696"/>
        <pc:sldMkLst>
          <pc:docMk/>
          <pc:sldMk cId="2661246432" sldId="315"/>
        </pc:sldMkLst>
      </pc:sldChg>
      <pc:sldChg chg="modSp mod">
        <pc:chgData name="Dawson Alan" userId="02817a2e-9428-45f1-8cdd-8dff14feff9b" providerId="ADAL" clId="{0A4CA0EB-5C9F-46A9-A7CA-059F0D4ADB1C}" dt="2022-05-10T08:59:48.714" v="1156" actId="20577"/>
        <pc:sldMkLst>
          <pc:docMk/>
          <pc:sldMk cId="2256766777" sldId="316"/>
        </pc:sldMkLst>
        <pc:spChg chg="mod">
          <ac:chgData name="Dawson Alan" userId="02817a2e-9428-45f1-8cdd-8dff14feff9b" providerId="ADAL" clId="{0A4CA0EB-5C9F-46A9-A7CA-059F0D4ADB1C}" dt="2022-05-10T08:52:36.367" v="1081" actId="255"/>
          <ac:spMkLst>
            <pc:docMk/>
            <pc:sldMk cId="2256766777" sldId="316"/>
            <ac:spMk id="5" creationId="{BDC6FAA2-C384-4CFD-9ED1-AB860D315F85}"/>
          </ac:spMkLst>
        </pc:spChg>
        <pc:spChg chg="mod">
          <ac:chgData name="Dawson Alan" userId="02817a2e-9428-45f1-8cdd-8dff14feff9b" providerId="ADAL" clId="{0A4CA0EB-5C9F-46A9-A7CA-059F0D4ADB1C}" dt="2022-05-10T08:59:48.714" v="1156" actId="20577"/>
          <ac:spMkLst>
            <pc:docMk/>
            <pc:sldMk cId="2256766777" sldId="316"/>
            <ac:spMk id="13" creationId="{CCA61587-247E-49BB-B335-56C23F9D194A}"/>
          </ac:spMkLst>
        </pc:spChg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513363560" sldId="318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2375992251" sldId="319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1448654137" sldId="320"/>
        </pc:sldMkLst>
      </pc:sldChg>
      <pc:sldChg chg="del">
        <pc:chgData name="Dawson Alan" userId="02817a2e-9428-45f1-8cdd-8dff14feff9b" providerId="ADAL" clId="{0A4CA0EB-5C9F-46A9-A7CA-059F0D4ADB1C}" dt="2022-05-10T09:16:52.475" v="1856" actId="47"/>
        <pc:sldMkLst>
          <pc:docMk/>
          <pc:sldMk cId="1532554305" sldId="322"/>
        </pc:sldMkLst>
      </pc:sldChg>
      <pc:sldChg chg="del">
        <pc:chgData name="Dawson Alan" userId="02817a2e-9428-45f1-8cdd-8dff14feff9b" providerId="ADAL" clId="{0A4CA0EB-5C9F-46A9-A7CA-059F0D4ADB1C}" dt="2022-05-10T08:35:12.772" v="549" actId="2696"/>
        <pc:sldMkLst>
          <pc:docMk/>
          <pc:sldMk cId="351471274" sldId="323"/>
        </pc:sldMkLst>
      </pc:sldChg>
      <pc:sldChg chg="del">
        <pc:chgData name="Dawson Alan" userId="02817a2e-9428-45f1-8cdd-8dff14feff9b" providerId="ADAL" clId="{0A4CA0EB-5C9F-46A9-A7CA-059F0D4ADB1C}" dt="2022-05-10T08:35:10.223" v="548" actId="2696"/>
        <pc:sldMkLst>
          <pc:docMk/>
          <pc:sldMk cId="1086834652" sldId="324"/>
        </pc:sldMkLst>
      </pc:sldChg>
      <pc:sldChg chg="del">
        <pc:chgData name="Dawson Alan" userId="02817a2e-9428-45f1-8cdd-8dff14feff9b" providerId="ADAL" clId="{0A4CA0EB-5C9F-46A9-A7CA-059F0D4ADB1C}" dt="2022-05-10T09:16:55.673" v="1857" actId="47"/>
        <pc:sldMkLst>
          <pc:docMk/>
          <pc:sldMk cId="3027702379" sldId="325"/>
        </pc:sldMkLst>
      </pc:sldChg>
      <pc:sldChg chg="del">
        <pc:chgData name="Dawson Alan" userId="02817a2e-9428-45f1-8cdd-8dff14feff9b" providerId="ADAL" clId="{0A4CA0EB-5C9F-46A9-A7CA-059F0D4ADB1C}" dt="2022-05-10T08:35:17.772" v="550" actId="2696"/>
        <pc:sldMkLst>
          <pc:docMk/>
          <pc:sldMk cId="2370053569" sldId="326"/>
        </pc:sldMkLst>
      </pc:sldChg>
      <pc:sldChg chg="addSp delSp modSp mod">
        <pc:chgData name="Dawson Alan" userId="02817a2e-9428-45f1-8cdd-8dff14feff9b" providerId="ADAL" clId="{0A4CA0EB-5C9F-46A9-A7CA-059F0D4ADB1C}" dt="2022-05-10T08:37:38.287" v="653" actId="255"/>
        <pc:sldMkLst>
          <pc:docMk/>
          <pc:sldMk cId="1681031611" sldId="327"/>
        </pc:sldMkLst>
        <pc:spChg chg="mod">
          <ac:chgData name="Dawson Alan" userId="02817a2e-9428-45f1-8cdd-8dff14feff9b" providerId="ADAL" clId="{0A4CA0EB-5C9F-46A9-A7CA-059F0D4ADB1C}" dt="2022-05-10T08:36:50.082" v="606" actId="20577"/>
          <ac:spMkLst>
            <pc:docMk/>
            <pc:sldMk cId="1681031611" sldId="327"/>
            <ac:spMk id="5" creationId="{BDC6FAA2-C384-4CFD-9ED1-AB860D315F85}"/>
          </ac:spMkLst>
        </pc:spChg>
        <pc:spChg chg="del mod">
          <ac:chgData name="Dawson Alan" userId="02817a2e-9428-45f1-8cdd-8dff14feff9b" providerId="ADAL" clId="{0A4CA0EB-5C9F-46A9-A7CA-059F0D4ADB1C}" dt="2022-05-10T08:35:54.258" v="585" actId="21"/>
          <ac:spMkLst>
            <pc:docMk/>
            <pc:sldMk cId="1681031611" sldId="327"/>
            <ac:spMk id="13" creationId="{CCA61587-247E-49BB-B335-56C23F9D194A}"/>
          </ac:spMkLst>
        </pc:spChg>
        <pc:graphicFrameChg chg="add mod modGraphic">
          <ac:chgData name="Dawson Alan" userId="02817a2e-9428-45f1-8cdd-8dff14feff9b" providerId="ADAL" clId="{0A4CA0EB-5C9F-46A9-A7CA-059F0D4ADB1C}" dt="2022-05-10T08:37:38.287" v="653" actId="255"/>
          <ac:graphicFrameMkLst>
            <pc:docMk/>
            <pc:sldMk cId="1681031611" sldId="327"/>
            <ac:graphicFrameMk id="2" creationId="{538F9B41-38E4-30F3-29D2-7CBE35AB8ABF}"/>
          </ac:graphicFrameMkLst>
        </pc:graphicFrameChg>
      </pc:sldChg>
      <pc:sldChg chg="del">
        <pc:chgData name="Dawson Alan" userId="02817a2e-9428-45f1-8cdd-8dff14feff9b" providerId="ADAL" clId="{0A4CA0EB-5C9F-46A9-A7CA-059F0D4ADB1C}" dt="2022-05-10T09:16:55.673" v="1857" actId="47"/>
        <pc:sldMkLst>
          <pc:docMk/>
          <pc:sldMk cId="1161023893" sldId="328"/>
        </pc:sldMkLst>
      </pc:sldChg>
      <pc:sldChg chg="modSp add mod">
        <pc:chgData name="Dawson Alan" userId="02817a2e-9428-45f1-8cdd-8dff14feff9b" providerId="ADAL" clId="{0A4CA0EB-5C9F-46A9-A7CA-059F0D4ADB1C}" dt="2022-05-10T09:05:45.564" v="1431" actId="6549"/>
        <pc:sldMkLst>
          <pc:docMk/>
          <pc:sldMk cId="308494003" sldId="329"/>
        </pc:sldMkLst>
        <pc:spChg chg="mod">
          <ac:chgData name="Dawson Alan" userId="02817a2e-9428-45f1-8cdd-8dff14feff9b" providerId="ADAL" clId="{0A4CA0EB-5C9F-46A9-A7CA-059F0D4ADB1C}" dt="2022-05-10T09:05:45.564" v="1431" actId="6549"/>
          <ac:spMkLst>
            <pc:docMk/>
            <pc:sldMk cId="308494003" sldId="329"/>
            <ac:spMk id="13" creationId="{CCA61587-247E-49BB-B335-56C23F9D194A}"/>
          </ac:spMkLst>
        </pc:spChg>
      </pc:sldChg>
      <pc:sldChg chg="add del">
        <pc:chgData name="Dawson Alan" userId="02817a2e-9428-45f1-8cdd-8dff14feff9b" providerId="ADAL" clId="{0A4CA0EB-5C9F-46A9-A7CA-059F0D4ADB1C}" dt="2022-05-10T09:07:32.958" v="1488" actId="2696"/>
        <pc:sldMkLst>
          <pc:docMk/>
          <pc:sldMk cId="3370158418" sldId="330"/>
        </pc:sldMkLst>
      </pc:sldChg>
      <pc:sldChg chg="modSp add mod">
        <pc:chgData name="Dawson Alan" userId="02817a2e-9428-45f1-8cdd-8dff14feff9b" providerId="ADAL" clId="{0A4CA0EB-5C9F-46A9-A7CA-059F0D4ADB1C}" dt="2022-05-10T09:11:17.255" v="1601" actId="6549"/>
        <pc:sldMkLst>
          <pc:docMk/>
          <pc:sldMk cId="88820592" sldId="331"/>
        </pc:sldMkLst>
        <pc:spChg chg="mod">
          <ac:chgData name="Dawson Alan" userId="02817a2e-9428-45f1-8cdd-8dff14feff9b" providerId="ADAL" clId="{0A4CA0EB-5C9F-46A9-A7CA-059F0D4ADB1C}" dt="2022-05-10T09:11:17.255" v="1601" actId="6549"/>
          <ac:spMkLst>
            <pc:docMk/>
            <pc:sldMk cId="88820592" sldId="331"/>
            <ac:spMk id="13" creationId="{CCA61587-247E-49BB-B335-56C23F9D194A}"/>
          </ac:spMkLst>
        </pc:spChg>
      </pc:sldChg>
      <pc:sldChg chg="modSp add mod">
        <pc:chgData name="Dawson Alan" userId="02817a2e-9428-45f1-8cdd-8dff14feff9b" providerId="ADAL" clId="{0A4CA0EB-5C9F-46A9-A7CA-059F0D4ADB1C}" dt="2022-05-10T09:41:44.398" v="2069" actId="20577"/>
        <pc:sldMkLst>
          <pc:docMk/>
          <pc:sldMk cId="1347733312" sldId="332"/>
        </pc:sldMkLst>
        <pc:spChg chg="mod">
          <ac:chgData name="Dawson Alan" userId="02817a2e-9428-45f1-8cdd-8dff14feff9b" providerId="ADAL" clId="{0A4CA0EB-5C9F-46A9-A7CA-059F0D4ADB1C}" dt="2022-05-10T09:41:44.398" v="2069" actId="20577"/>
          <ac:spMkLst>
            <pc:docMk/>
            <pc:sldMk cId="1347733312" sldId="332"/>
            <ac:spMk id="13" creationId="{CCA61587-247E-49BB-B335-56C23F9D194A}"/>
          </ac:spMkLst>
        </pc:spChg>
      </pc:sldChg>
      <pc:sldChg chg="modSp add mod">
        <pc:chgData name="Dawson Alan" userId="02817a2e-9428-45f1-8cdd-8dff14feff9b" providerId="ADAL" clId="{0A4CA0EB-5C9F-46A9-A7CA-059F0D4ADB1C}" dt="2022-05-10T09:41:09.839" v="2040" actId="6549"/>
        <pc:sldMkLst>
          <pc:docMk/>
          <pc:sldMk cId="1904671510" sldId="333"/>
        </pc:sldMkLst>
        <pc:spChg chg="mod">
          <ac:chgData name="Dawson Alan" userId="02817a2e-9428-45f1-8cdd-8dff14feff9b" providerId="ADAL" clId="{0A4CA0EB-5C9F-46A9-A7CA-059F0D4ADB1C}" dt="2022-05-10T09:15:39.621" v="1771" actId="6549"/>
          <ac:spMkLst>
            <pc:docMk/>
            <pc:sldMk cId="1904671510" sldId="333"/>
            <ac:spMk id="5" creationId="{BDC6FAA2-C384-4CFD-9ED1-AB860D315F85}"/>
          </ac:spMkLst>
        </pc:spChg>
        <pc:spChg chg="mod">
          <ac:chgData name="Dawson Alan" userId="02817a2e-9428-45f1-8cdd-8dff14feff9b" providerId="ADAL" clId="{0A4CA0EB-5C9F-46A9-A7CA-059F0D4ADB1C}" dt="2022-05-10T09:41:09.839" v="2040" actId="6549"/>
          <ac:spMkLst>
            <pc:docMk/>
            <pc:sldMk cId="1904671510" sldId="333"/>
            <ac:spMk id="13" creationId="{CCA61587-247E-49BB-B335-56C23F9D194A}"/>
          </ac:spMkLst>
        </pc:spChg>
      </pc:sldChg>
      <pc:sldChg chg="delSp modSp add mod">
        <pc:chgData name="Dawson Alan" userId="02817a2e-9428-45f1-8cdd-8dff14feff9b" providerId="ADAL" clId="{0A4CA0EB-5C9F-46A9-A7CA-059F0D4ADB1C}" dt="2022-05-10T09:40:10.610" v="1990"/>
        <pc:sldMkLst>
          <pc:docMk/>
          <pc:sldMk cId="2680959581" sldId="334"/>
        </pc:sldMkLst>
        <pc:spChg chg="mod">
          <ac:chgData name="Dawson Alan" userId="02817a2e-9428-45f1-8cdd-8dff14feff9b" providerId="ADAL" clId="{0A4CA0EB-5C9F-46A9-A7CA-059F0D4ADB1C}" dt="2022-05-10T09:39:57.464" v="1986" actId="6549"/>
          <ac:spMkLst>
            <pc:docMk/>
            <pc:sldMk cId="2680959581" sldId="334"/>
            <ac:spMk id="5" creationId="{BDC6FAA2-C384-4CFD-9ED1-AB860D315F85}"/>
          </ac:spMkLst>
        </pc:spChg>
        <pc:spChg chg="del mod">
          <ac:chgData name="Dawson Alan" userId="02817a2e-9428-45f1-8cdd-8dff14feff9b" providerId="ADAL" clId="{0A4CA0EB-5C9F-46A9-A7CA-059F0D4ADB1C}" dt="2022-05-10T09:40:10.610" v="1990"/>
          <ac:spMkLst>
            <pc:docMk/>
            <pc:sldMk cId="2680959581" sldId="334"/>
            <ac:spMk id="7" creationId="{95ED13BC-7AA4-47DA-9ED4-790D85B260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753F-C1E8-48F6-9DFE-FFF88E369131}" type="datetimeFigureOut">
              <a:rPr lang="en-GB" smtClean="0"/>
              <a:t>10/05/22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F86C-7D54-4E14-B65D-EA25B10D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FEC1-E4E0-1B43-85B5-DC073855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D53087-8858-A742-A3CB-38D8D788CE8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59756" y="2548377"/>
            <a:ext cx="1092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Sub-heading</a:t>
            </a:r>
          </a:p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black</a:t>
            </a:r>
          </a:p>
          <a:p>
            <a:endParaRPr lang="en-US" sz="24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6562E-BAD5-9E40-9BD6-C11149BE5A09}"/>
              </a:ext>
            </a:extLst>
          </p:cNvPr>
          <p:cNvSpPr txBox="1">
            <a:spLocks/>
          </p:cNvSpPr>
          <p:nvPr userDrawn="1"/>
        </p:nvSpPr>
        <p:spPr>
          <a:xfrm>
            <a:off x="659756" y="833377"/>
            <a:ext cx="1092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Project Title </a:t>
            </a:r>
          </a:p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100% black</a:t>
            </a:r>
          </a:p>
        </p:txBody>
      </p:sp>
    </p:spTree>
    <p:extLst>
      <p:ext uri="{BB962C8B-B14F-4D97-AF65-F5344CB8AC3E}">
        <p14:creationId xmlns:p14="http://schemas.microsoft.com/office/powerpoint/2010/main" val="233124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94FEC1-E4E0-1B43-85B5-DC0738556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69" y="5826760"/>
            <a:ext cx="11533605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6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&amp;P_Powerpoint_v3_PG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306785"/>
            <a:ext cx="10602384" cy="574675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1270000"/>
            <a:ext cx="10602384" cy="35115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Text or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1D07F-C3F3-1C4E-A47E-B2447B1F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E015-C3EA-454D-B966-40C1CB0D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51EA-79D6-704A-AECE-5DA9C0310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0329-F01A-4246-8CDA-5537E6B937B3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72B6-96BC-EC4F-A804-3F14840A4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07BD-EE09-E847-84A8-318A2A82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D2C1-71BB-A242-A3AF-1409621C1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80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1338F1-7DEC-2443-890F-0755F914482F}"/>
              </a:ext>
            </a:extLst>
          </p:cNvPr>
          <p:cNvSpPr txBox="1"/>
          <p:nvPr/>
        </p:nvSpPr>
        <p:spPr>
          <a:xfrm>
            <a:off x="659757" y="2315330"/>
            <a:ext cx="662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Induction, 10 May 2022</a:t>
            </a:r>
          </a:p>
        </p:txBody>
      </p:sp>
    </p:spTree>
    <p:extLst>
      <p:ext uri="{BB962C8B-B14F-4D97-AF65-F5344CB8AC3E}">
        <p14:creationId xmlns:p14="http://schemas.microsoft.com/office/powerpoint/2010/main" val="60878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038385" y="475873"/>
            <a:ext cx="9267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 b="1" dirty="0"/>
              <a:t>Principles of the Constitution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8F9B41-38E4-30F3-29D2-7CBE35AB8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71717"/>
              </p:ext>
            </p:extLst>
          </p:nvPr>
        </p:nvGraphicFramePr>
        <p:xfrm>
          <a:off x="2277687" y="1183759"/>
          <a:ext cx="7015942" cy="485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3140">
                  <a:extLst>
                    <a:ext uri="{9D8B030D-6E8A-4147-A177-3AD203B41FA5}">
                      <a16:colId xmlns:a16="http://schemas.microsoft.com/office/drawing/2014/main" val="1544775246"/>
                    </a:ext>
                  </a:extLst>
                </a:gridCol>
                <a:gridCol w="4412802">
                  <a:extLst>
                    <a:ext uri="{9D8B030D-6E8A-4147-A177-3AD203B41FA5}">
                      <a16:colId xmlns:a16="http://schemas.microsoft.com/office/drawing/2014/main" val="2653578189"/>
                    </a:ext>
                  </a:extLst>
                </a:gridCol>
              </a:tblGrid>
              <a:tr h="281523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905741"/>
                  </a:ext>
                </a:extLst>
              </a:tr>
              <a:tr h="629525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Enhancing service performance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Making sure that decision-making leads to improvements in the quality of services to local people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664240"/>
                  </a:ext>
                </a:extLst>
              </a:tr>
              <a:tr h="5630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Accountability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Ensuring mechanisms for those responsible for decisions to be held to account for them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610338"/>
                  </a:ext>
                </a:extLst>
              </a:tr>
              <a:tr h="5630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Transparency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Having streamlined and simplified clear decision-making and accountabilities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24752"/>
                  </a:ext>
                </a:extLst>
              </a:tr>
              <a:tr h="563046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Community representation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Enabling Councillors to represent local communities effectively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730892"/>
                  </a:ext>
                </a:extLst>
              </a:tr>
              <a:tr h="1126091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Increasing community involvement and engagement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Including and involving the public in the decisions that affect their lives and enabling the development of effective partnership working with other public, private and voluntary bodies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947485"/>
                  </a:ext>
                </a:extLst>
              </a:tr>
              <a:tr h="1126091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Corporate working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Encouraging a partnership approach between the Cabinet and Overview and Scrutiny Committees, Officers and Councillors and better corporate working on cross cutting issues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57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3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684421" y="475873"/>
            <a:ext cx="9047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 b="1" dirty="0"/>
              <a:t>Make-up of the Constitution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D13BC-7AA4-47DA-9ED4-790D85B26059}"/>
              </a:ext>
            </a:extLst>
          </p:cNvPr>
          <p:cNvSpPr txBox="1"/>
          <p:nvPr/>
        </p:nvSpPr>
        <p:spPr>
          <a:xfrm>
            <a:off x="1255486" y="1443841"/>
            <a:ext cx="10176359" cy="441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Split into seven ‘Parts’ - main aspects are: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Part 2 – Articles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Part 3 - Officer Scheme of Delegation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Part 5 – Codes and Protocols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Councillors’ Code of Conduct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Employees’ Code of Conduct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Protocol for Councillor and Employee Relations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684421" y="475873"/>
            <a:ext cx="9047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8095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3049292" y="475873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Governance &amp; Electoral Services Team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D13BC-7AA4-47DA-9ED4-790D85B26059}"/>
              </a:ext>
            </a:extLst>
          </p:cNvPr>
          <p:cNvSpPr txBox="1"/>
          <p:nvPr/>
        </p:nvSpPr>
        <p:spPr>
          <a:xfrm>
            <a:off x="1140691" y="1351508"/>
            <a:ext cx="101763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Alan Dawson, Head of Governance and Electoral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Masuma Ahmed, Principal Governance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Leanna McPherson, Principal Governance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John Dawe, Senior Governance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Yusuf Olow, Senior Governance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Claudia Wakefield, Senior Governance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Lois Taylor, Governance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Carol Belshaw, School Appeals Officer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Ellie Roworth, Deputy Electoral Services Manager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Peter Brewster, Senior Electoral Services Officer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Joanne Savage, Electoral Services Officer</a:t>
            </a:r>
          </a:p>
        </p:txBody>
      </p:sp>
    </p:spTree>
    <p:extLst>
      <p:ext uri="{BB962C8B-B14F-4D97-AF65-F5344CB8AC3E}">
        <p14:creationId xmlns:p14="http://schemas.microsoft.com/office/powerpoint/2010/main" val="59724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3049292" y="475873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D13BC-7AA4-47DA-9ED4-790D85B26059}"/>
              </a:ext>
            </a:extLst>
          </p:cNvPr>
          <p:cNvSpPr txBox="1"/>
          <p:nvPr/>
        </p:nvSpPr>
        <p:spPr>
          <a:xfrm>
            <a:off x="1168400" y="1644399"/>
            <a:ext cx="101763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200" dirty="0"/>
              <a:t>To provide an overview of the Council’s governance and committee structure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200" dirty="0"/>
              <a:t>To outline the structure and contents of the Council’s Constitution</a:t>
            </a:r>
          </a:p>
        </p:txBody>
      </p:sp>
    </p:spTree>
    <p:extLst>
      <p:ext uri="{BB962C8B-B14F-4D97-AF65-F5344CB8AC3E}">
        <p14:creationId xmlns:p14="http://schemas.microsoft.com/office/powerpoint/2010/main" val="85471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3049292" y="475873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LBBD governance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D13BC-7AA4-47DA-9ED4-790D85B26059}"/>
              </a:ext>
            </a:extLst>
          </p:cNvPr>
          <p:cNvSpPr txBox="1"/>
          <p:nvPr/>
        </p:nvSpPr>
        <p:spPr>
          <a:xfrm>
            <a:off x="1168400" y="1644399"/>
            <a:ext cx="10176359" cy="4242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From a governance </a:t>
            </a:r>
            <a:r>
              <a:rPr lang="en-GB" sz="2400"/>
              <a:t>perspective, Councillors </a:t>
            </a:r>
            <a:r>
              <a:rPr lang="en-GB" sz="2400" dirty="0"/>
              <a:t>have five main roles:</a:t>
            </a:r>
          </a:p>
          <a:p>
            <a:pPr marL="1143000" lvl="2" indent="-228600" algn="l">
              <a:spcAft>
                <a:spcPts val="1000"/>
              </a:spcAft>
              <a:buSzPts val="1200"/>
              <a:buFont typeface="+mj-lt"/>
              <a:buAutoNum type="alphaLcParenR"/>
              <a:tabLst>
                <a:tab pos="51689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community leadership and representation;</a:t>
            </a:r>
            <a:endParaRPr lang="en-GB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0" lvl="2" indent="-228600" algn="l">
              <a:spcAft>
                <a:spcPts val="1000"/>
              </a:spcAft>
              <a:buSzPts val="1200"/>
              <a:buFont typeface="+mj-lt"/>
              <a:buAutoNum type="alphaLcParenR"/>
              <a:tabLst>
                <a:tab pos="51689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executive decision-making;</a:t>
            </a:r>
            <a:endParaRPr lang="en-GB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0" lvl="2" indent="-228600" algn="l">
              <a:spcAft>
                <a:spcPts val="1000"/>
              </a:spcAft>
              <a:buSzPts val="1200"/>
              <a:buFont typeface="+mj-lt"/>
              <a:buAutoNum type="alphaLcParenR"/>
              <a:tabLst>
                <a:tab pos="51689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policy development and review;</a:t>
            </a:r>
            <a:endParaRPr lang="en-GB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0" lvl="2" indent="-228600" algn="l">
              <a:spcAft>
                <a:spcPts val="1000"/>
              </a:spcAft>
              <a:buSzPts val="1200"/>
              <a:buFont typeface="+mj-lt"/>
              <a:buAutoNum type="alphaLcParenR"/>
              <a:tabLst>
                <a:tab pos="51689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overview and scrutiny;</a:t>
            </a:r>
            <a:endParaRPr lang="en-GB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143000" lvl="2" indent="-228600" algn="l">
              <a:spcAft>
                <a:spcPts val="1000"/>
              </a:spcAft>
              <a:buSzPts val="1200"/>
              <a:buFont typeface="+mj-lt"/>
              <a:buAutoNum type="alphaLcParenR"/>
              <a:tabLst>
                <a:tab pos="51689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quasi-judicial and regulatory.</a:t>
            </a:r>
            <a:r>
              <a:rPr lang="en-GB" sz="2400" dirty="0"/>
              <a:t>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Strengthened Leader model – executive functions discharged by the Cabinet (and Health &amp; Wellbeing Board)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496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038385" y="475873"/>
            <a:ext cx="9267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LBBD governance structure (contd.)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61587-247E-49BB-B335-56C23F9D194A}"/>
              </a:ext>
            </a:extLst>
          </p:cNvPr>
          <p:cNvSpPr txBox="1"/>
          <p:nvPr/>
        </p:nvSpPr>
        <p:spPr>
          <a:xfrm>
            <a:off x="1038385" y="1443788"/>
            <a:ext cx="99825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Leader selects his/her Cabinet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Assembly makes appointments to committees (nomination process dealt with at Labour Group AGM)</a:t>
            </a:r>
          </a:p>
        </p:txBody>
      </p:sp>
    </p:spTree>
    <p:extLst>
      <p:ext uri="{BB962C8B-B14F-4D97-AF65-F5344CB8AC3E}">
        <p14:creationId xmlns:p14="http://schemas.microsoft.com/office/powerpoint/2010/main" val="225676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038385" y="475873"/>
            <a:ext cx="9267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LBBD governance structure (contd.)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61587-247E-49BB-B335-56C23F9D194A}"/>
              </a:ext>
            </a:extLst>
          </p:cNvPr>
          <p:cNvSpPr txBox="1"/>
          <p:nvPr/>
        </p:nvSpPr>
        <p:spPr>
          <a:xfrm>
            <a:off x="1038385" y="1443788"/>
            <a:ext cx="9982541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Assembly responsible for  the Council’s Budget and Policy Framework: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Setting the annual budget and Council Tax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Approving statutory plans and strategies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Cabinet responsible for: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“key decisions” and other major issues affecting the Council, particularly strategic, financial, policy related and corporate management matters, within the overall policy framework set by the Assembly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49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038385" y="475873"/>
            <a:ext cx="9267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LBBD governance structure (contd.)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61587-247E-49BB-B335-56C23F9D194A}"/>
              </a:ext>
            </a:extLst>
          </p:cNvPr>
          <p:cNvSpPr txBox="1"/>
          <p:nvPr/>
        </p:nvSpPr>
        <p:spPr>
          <a:xfrm>
            <a:off x="1038385" y="1443788"/>
            <a:ext cx="99825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Overview &amp; Scrutiny Committee holds Cabinet to account (also Health Scrutiny Committee)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In-depth scrutiny reviews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Pre-decision scrutiny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Call-In</a:t>
            </a:r>
          </a:p>
        </p:txBody>
      </p:sp>
    </p:spTree>
    <p:extLst>
      <p:ext uri="{BB962C8B-B14F-4D97-AF65-F5344CB8AC3E}">
        <p14:creationId xmlns:p14="http://schemas.microsoft.com/office/powerpoint/2010/main" val="8882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038385" y="475873"/>
            <a:ext cx="9267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LBBD governance structure (contd.)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61587-247E-49BB-B335-56C23F9D194A}"/>
              </a:ext>
            </a:extLst>
          </p:cNvPr>
          <p:cNvSpPr txBox="1"/>
          <p:nvPr/>
        </p:nvSpPr>
        <p:spPr>
          <a:xfrm>
            <a:off x="1038385" y="1443788"/>
            <a:ext cx="9982541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Quasi-judicial meetings: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Planning Committee (and Planning Briefings)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Licensing &amp; Regulatory Committee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Personnel Board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Audit &amp; Standards Committee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Pensions Committee</a:t>
            </a:r>
          </a:p>
        </p:txBody>
      </p:sp>
    </p:spTree>
    <p:extLst>
      <p:ext uri="{BB962C8B-B14F-4D97-AF65-F5344CB8AC3E}">
        <p14:creationId xmlns:p14="http://schemas.microsoft.com/office/powerpoint/2010/main" val="134773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6FAA2-C384-4CFD-9ED1-AB860D315F85}"/>
              </a:ext>
            </a:extLst>
          </p:cNvPr>
          <p:cNvSpPr txBox="1"/>
          <p:nvPr/>
        </p:nvSpPr>
        <p:spPr>
          <a:xfrm>
            <a:off x="1038385" y="475873"/>
            <a:ext cx="92679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Other Meeting Issues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61587-247E-49BB-B335-56C23F9D194A}"/>
              </a:ext>
            </a:extLst>
          </p:cNvPr>
          <p:cNvSpPr txBox="1"/>
          <p:nvPr/>
        </p:nvSpPr>
        <p:spPr>
          <a:xfrm>
            <a:off x="1038385" y="1443788"/>
            <a:ext cx="9982541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Meeting Frequency - annual calendar of meetings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Mandatory Training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Attendance records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Webcasting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Agendas – online publication and printing</a:t>
            </a:r>
          </a:p>
        </p:txBody>
      </p:sp>
    </p:spTree>
    <p:extLst>
      <p:ext uri="{BB962C8B-B14F-4D97-AF65-F5344CB8AC3E}">
        <p14:creationId xmlns:p14="http://schemas.microsoft.com/office/powerpoint/2010/main" val="19046715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BD_Powerpoint" id="{B26D31C4-BD06-EF44-9371-1A7E5CF0487C}" vid="{26CC9001-0CC4-DA44-9DCE-75EA397B96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59fa423a-319c-4486-99a4-febc348d8de0" ContentTypeId="0x0101003D111B80989C2F48A98656A918A919A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uncil Document" ma:contentTypeID="0x0101003D111B80989C2F48A98656A918A919A000127D8F6A69A2F943BAFA90B60DAC93A3" ma:contentTypeVersion="612" ma:contentTypeDescription="Document with LGCS and Type of Content Classification" ma:contentTypeScope="" ma:versionID="876ff1efcb6cace5391ee8635b11f728">
  <xsd:schema xmlns:xsd="http://www.w3.org/2001/XMLSchema" xmlns:xs="http://www.w3.org/2001/XMLSchema" xmlns:p="http://schemas.microsoft.com/office/2006/metadata/properties" xmlns:ns2="6f247cf5-36db-4625-96bb-fe9ae63417ad" xmlns:ns3="25c1d7f5-1087-43d3-ada6-d5077554a8bf" targetNamespace="http://schemas.microsoft.com/office/2006/metadata/properties" ma:root="true" ma:fieldsID="a490236c44a536e36fb5b8930d294836" ns2:_="" ns3:_="">
    <xsd:import namespace="6f247cf5-36db-4625-96bb-fe9ae63417ad"/>
    <xsd:import namespace="25c1d7f5-1087-43d3-ada6-d5077554a8bf"/>
    <xsd:element name="properties">
      <xsd:complexType>
        <xsd:sequence>
          <xsd:element name="documentManagement">
            <xsd:complexType>
              <xsd:all>
                <xsd:element ref="ns2:f35f8bb8de474ca097f39364288e1644" minOccurs="0"/>
                <xsd:element ref="ns2:TaxCatchAll" minOccurs="0"/>
                <xsd:element ref="ns2:TaxCatchAllLabel" minOccurs="0"/>
                <xsd:element ref="ns2:k7ff990e7aca4cbe91a85df0bf876c29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47cf5-36db-4625-96bb-fe9ae63417ad" elementFormDefault="qualified">
    <xsd:import namespace="http://schemas.microsoft.com/office/2006/documentManagement/types"/>
    <xsd:import namespace="http://schemas.microsoft.com/office/infopath/2007/PartnerControls"/>
    <xsd:element name="f35f8bb8de474ca097f39364288e1644" ma:index="8" nillable="true" ma:taxonomy="true" ma:internalName="f35f8bb8de474ca097f39364288e1644" ma:taxonomyFieldName="LGCS" ma:displayName="LGCS" ma:readOnly="false" ma:default="" ma:fieldId="{f35f8bb8-de47-4ca0-97f3-9364288e1644}" ma:taxonomyMulti="true" ma:sspId="59fa423a-319c-4486-99a4-febc348d8de0" ma:termSetId="cddd090f-8b08-4cf2-b8da-459cbc7cc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a3dd6e8-4b46-481c-8c30-6ea692776939}" ma:internalName="TaxCatchAll" ma:showField="CatchAllData" ma:web="25c1d7f5-1087-43d3-ada6-d5077554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a3dd6e8-4b46-481c-8c30-6ea692776939}" ma:internalName="TaxCatchAllLabel" ma:readOnly="true" ma:showField="CatchAllDataLabel" ma:web="25c1d7f5-1087-43d3-ada6-d5077554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7ff990e7aca4cbe91a85df0bf876c29" ma:index="12" nillable="true" ma:taxonomy="true" ma:internalName="k7ff990e7aca4cbe91a85df0bf876c29" ma:taxonomyFieldName="CType" ma:displayName="CType" ma:default="" ma:fieldId="{47ff990e-7aca-4cbe-91a8-5df0bf876c29}" ma:sspId="59fa423a-319c-4486-99a4-febc348d8de0" ma:termSetId="23754f86-f04d-4ef0-9ab7-0272ceaf28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1d7f5-1087-43d3-ada6-d5077554a8bf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5f8bb8de474ca097f39364288e1644 xmlns="6f247cf5-36db-4625-96bb-fe9ae63417ad">
      <Terms xmlns="http://schemas.microsoft.com/office/infopath/2007/PartnerControls"/>
    </f35f8bb8de474ca097f39364288e1644>
    <TaxCatchAll xmlns="6f247cf5-36db-4625-96bb-fe9ae63417ad" xsi:nil="true"/>
    <k7ff990e7aca4cbe91a85df0bf876c29 xmlns="6f247cf5-36db-4625-96bb-fe9ae63417ad">
      <Terms xmlns="http://schemas.microsoft.com/office/infopath/2007/PartnerControls"/>
    </k7ff990e7aca4cbe91a85df0bf876c29>
    <_dlc_DocId xmlns="25c1d7f5-1087-43d3-ada6-d5077554a8bf">XY4H3KFN222D-72591952-244821</_dlc_DocId>
    <_dlc_DocIdUrl xmlns="25c1d7f5-1087-43d3-ada6-d5077554a8bf">
      <Url>https://lbbd.sharepoint.com/teams/T0784-INT-LawG-Govern-Elec-Ser/_layouts/15/DocIdRedir.aspx?ID=XY4H3KFN222D-72591952-244821</Url>
      <Description>XY4H3KFN222D-72591952-244821</Description>
    </_dlc_DocIdUrl>
  </documentManagement>
</p:properties>
</file>

<file path=customXml/itemProps1.xml><?xml version="1.0" encoding="utf-8"?>
<ds:datastoreItem xmlns:ds="http://schemas.openxmlformats.org/officeDocument/2006/customXml" ds:itemID="{E3EE20A7-78C3-4770-A885-93A7A29F0E2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6E36483-86B7-4407-9961-C3A0C2EF6E90}">
  <ds:schemaRefs>
    <ds:schemaRef ds:uri="25c1d7f5-1087-43d3-ada6-d5077554a8bf"/>
    <ds:schemaRef ds:uri="6f247cf5-36db-4625-96bb-fe9ae63417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FDA2FD-B929-44B1-8C60-73E43B91AEA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15B5BD-64A2-4FD7-8628-59859488CE64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897F744-77F2-4C98-B25E-F7FCAED9E24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5c1d7f5-1087-43d3-ada6-d5077554a8bf"/>
    <ds:schemaRef ds:uri="http://schemas.microsoft.com/office/2006/documentManagement/types"/>
    <ds:schemaRef ds:uri="6f247cf5-36db-4625-96bb-fe9ae63417a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78</TotalTime>
  <Words>487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 Ritchie</dc:creator>
  <cp:lastModifiedBy>Dawson Alan</cp:lastModifiedBy>
  <cp:revision>2</cp:revision>
  <cp:lastPrinted>2022-05-10T09:17:22Z</cp:lastPrinted>
  <dcterms:created xsi:type="dcterms:W3CDTF">2019-01-21T16:24:01Z</dcterms:created>
  <dcterms:modified xsi:type="dcterms:W3CDTF">2022-05-10T14:21:51Z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0x0101003D111B80989C2F48A98656A918A919A000127D8F6A69A2F943BAFA90B60DAC93A3</vt:lpwstr>
  </property>
  <property fmtid="{D5CDD505-2E9C-101B-9397-08002B2CF9AE}" pid="3" name="a8455ed1fd22475083a09a91de16b8fd">
    <vt:lpwstr/>
  </property>
  <property fmtid="{D5CDD505-2E9C-101B-9397-08002B2CF9AE}" pid="4" name="LGCS">
    <vt:lpwstr/>
  </property>
  <property fmtid="{D5CDD505-2E9C-101B-9397-08002B2CF9AE}" pid="5" name="CType">
    <vt:lpwstr/>
  </property>
  <property fmtid="{D5CDD505-2E9C-101B-9397-08002B2CF9AE}" pid="6" name="Financial_x0020_Year">
    <vt:lpwstr/>
  </property>
  <property fmtid="{D5CDD505-2E9C-101B-9397-08002B2CF9AE}" pid="7" name="Financial Year">
    <vt:lpwstr/>
  </property>
  <property fmtid="{D5CDD505-2E9C-101B-9397-08002B2CF9AE}" pid="8" name="_dlc_DocIdItemGuid">
    <vt:lpwstr>2d96c9eb-4227-402a-b42a-61b521c1d37e</vt:lpwstr>
  </property>
</Properties>
</file>