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 id="2147483670" r:id="rId5"/>
  </p:sldMasterIdLst>
  <p:notesMasterIdLst>
    <p:notesMasterId r:id="rId40"/>
  </p:notesMasterIdLst>
  <p:handoutMasterIdLst>
    <p:handoutMasterId r:id="rId41"/>
  </p:handoutMasterIdLst>
  <p:sldIdLst>
    <p:sldId id="256" r:id="rId6"/>
    <p:sldId id="604" r:id="rId7"/>
    <p:sldId id="258" r:id="rId8"/>
    <p:sldId id="259" r:id="rId9"/>
    <p:sldId id="260" r:id="rId10"/>
    <p:sldId id="261" r:id="rId11"/>
    <p:sldId id="263" r:id="rId12"/>
    <p:sldId id="579" r:id="rId13"/>
    <p:sldId id="276" r:id="rId14"/>
    <p:sldId id="592" r:id="rId15"/>
    <p:sldId id="265" r:id="rId16"/>
    <p:sldId id="574" r:id="rId17"/>
    <p:sldId id="600" r:id="rId18"/>
    <p:sldId id="277" r:id="rId19"/>
    <p:sldId id="279" r:id="rId20"/>
    <p:sldId id="573" r:id="rId21"/>
    <p:sldId id="273" r:id="rId22"/>
    <p:sldId id="589" r:id="rId23"/>
    <p:sldId id="577" r:id="rId24"/>
    <p:sldId id="602" r:id="rId25"/>
    <p:sldId id="275" r:id="rId26"/>
    <p:sldId id="575" r:id="rId27"/>
    <p:sldId id="601" r:id="rId28"/>
    <p:sldId id="578" r:id="rId29"/>
    <p:sldId id="588" r:id="rId30"/>
    <p:sldId id="603" r:id="rId31"/>
    <p:sldId id="580" r:id="rId32"/>
    <p:sldId id="584" r:id="rId33"/>
    <p:sldId id="595" r:id="rId34"/>
    <p:sldId id="596" r:id="rId35"/>
    <p:sldId id="598" r:id="rId36"/>
    <p:sldId id="599" r:id="rId37"/>
    <p:sldId id="593" r:id="rId38"/>
    <p:sldId id="280" r:id="rId3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a:srgbClr val="F7F7F9"/>
    <a:srgbClr val="E30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FAAF05-0734-47AD-AFBF-2BB5821C7982}" v="97" dt="2023-03-21T12:43:21.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57" autoAdjust="0"/>
  </p:normalViewPr>
  <p:slideViewPr>
    <p:cSldViewPr snapToGrid="0">
      <p:cViewPr varScale="1">
        <p:scale>
          <a:sx n="61" d="100"/>
          <a:sy n="61" d="100"/>
        </p:scale>
        <p:origin x="1493"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ickinson" userId="5ed55131-8e7f-4fd8-bf0e-101e25fb4d1c" providerId="ADAL" clId="{18FAAF05-0734-47AD-AFBF-2BB5821C7982}"/>
    <pc:docChg chg="undo redo custSel addSld delSld modSld sldOrd">
      <pc:chgData name="David Dickinson" userId="5ed55131-8e7f-4fd8-bf0e-101e25fb4d1c" providerId="ADAL" clId="{18FAAF05-0734-47AD-AFBF-2BB5821C7982}" dt="2023-03-21T12:44:14.034" v="532" actId="20577"/>
      <pc:docMkLst>
        <pc:docMk/>
      </pc:docMkLst>
      <pc:sldChg chg="modNotesTx">
        <pc:chgData name="David Dickinson" userId="5ed55131-8e7f-4fd8-bf0e-101e25fb4d1c" providerId="ADAL" clId="{18FAAF05-0734-47AD-AFBF-2BB5821C7982}" dt="2023-03-21T10:45:43.026" v="0" actId="6549"/>
        <pc:sldMkLst>
          <pc:docMk/>
          <pc:sldMk cId="608787283" sldId="256"/>
        </pc:sldMkLst>
      </pc:sldChg>
      <pc:sldChg chg="modNotesTx">
        <pc:chgData name="David Dickinson" userId="5ed55131-8e7f-4fd8-bf0e-101e25fb4d1c" providerId="ADAL" clId="{18FAAF05-0734-47AD-AFBF-2BB5821C7982}" dt="2023-03-21T10:45:47.001" v="2" actId="6549"/>
        <pc:sldMkLst>
          <pc:docMk/>
          <pc:sldMk cId="2022772266" sldId="258"/>
        </pc:sldMkLst>
      </pc:sldChg>
      <pc:sldChg chg="modNotesTx">
        <pc:chgData name="David Dickinson" userId="5ed55131-8e7f-4fd8-bf0e-101e25fb4d1c" providerId="ADAL" clId="{18FAAF05-0734-47AD-AFBF-2BB5821C7982}" dt="2023-03-21T10:45:49.318" v="3" actId="6549"/>
        <pc:sldMkLst>
          <pc:docMk/>
          <pc:sldMk cId="3131051292" sldId="259"/>
        </pc:sldMkLst>
      </pc:sldChg>
      <pc:sldChg chg="modNotesTx">
        <pc:chgData name="David Dickinson" userId="5ed55131-8e7f-4fd8-bf0e-101e25fb4d1c" providerId="ADAL" clId="{18FAAF05-0734-47AD-AFBF-2BB5821C7982}" dt="2023-03-21T10:45:51.967" v="4" actId="6549"/>
        <pc:sldMkLst>
          <pc:docMk/>
          <pc:sldMk cId="4244949850" sldId="260"/>
        </pc:sldMkLst>
      </pc:sldChg>
      <pc:sldChg chg="modNotesTx">
        <pc:chgData name="David Dickinson" userId="5ed55131-8e7f-4fd8-bf0e-101e25fb4d1c" providerId="ADAL" clId="{18FAAF05-0734-47AD-AFBF-2BB5821C7982}" dt="2023-03-21T10:45:55.101" v="5" actId="6549"/>
        <pc:sldMkLst>
          <pc:docMk/>
          <pc:sldMk cId="2886901272" sldId="261"/>
        </pc:sldMkLst>
      </pc:sldChg>
      <pc:sldChg chg="modNotesTx">
        <pc:chgData name="David Dickinson" userId="5ed55131-8e7f-4fd8-bf0e-101e25fb4d1c" providerId="ADAL" clId="{18FAAF05-0734-47AD-AFBF-2BB5821C7982}" dt="2023-03-21T10:45:59.185" v="6" actId="6549"/>
        <pc:sldMkLst>
          <pc:docMk/>
          <pc:sldMk cId="3880061903" sldId="263"/>
        </pc:sldMkLst>
      </pc:sldChg>
      <pc:sldChg chg="modNotesTx">
        <pc:chgData name="David Dickinson" userId="5ed55131-8e7f-4fd8-bf0e-101e25fb4d1c" providerId="ADAL" clId="{18FAAF05-0734-47AD-AFBF-2BB5821C7982}" dt="2023-03-21T10:46:12.984" v="11" actId="6549"/>
        <pc:sldMkLst>
          <pc:docMk/>
          <pc:sldMk cId="2859743331" sldId="265"/>
        </pc:sldMkLst>
      </pc:sldChg>
      <pc:sldChg chg="addSp delSp modSp add del mod">
        <pc:chgData name="David Dickinson" userId="5ed55131-8e7f-4fd8-bf0e-101e25fb4d1c" providerId="ADAL" clId="{18FAAF05-0734-47AD-AFBF-2BB5821C7982}" dt="2023-03-21T12:43:15.105" v="525"/>
        <pc:sldMkLst>
          <pc:docMk/>
          <pc:sldMk cId="2200704595" sldId="269"/>
        </pc:sldMkLst>
        <pc:spChg chg="mod">
          <ac:chgData name="David Dickinson" userId="5ed55131-8e7f-4fd8-bf0e-101e25fb4d1c" providerId="ADAL" clId="{18FAAF05-0734-47AD-AFBF-2BB5821C7982}" dt="2023-03-21T11:38:54.456" v="392" actId="338"/>
          <ac:spMkLst>
            <pc:docMk/>
            <pc:sldMk cId="2200704595" sldId="269"/>
            <ac:spMk id="2" creationId="{2B8C3589-5B3F-49CF-B9B9-7990D564B780}"/>
          </ac:spMkLst>
        </pc:spChg>
        <pc:spChg chg="add del mod">
          <ac:chgData name="David Dickinson" userId="5ed55131-8e7f-4fd8-bf0e-101e25fb4d1c" providerId="ADAL" clId="{18FAAF05-0734-47AD-AFBF-2BB5821C7982}" dt="2023-03-21T11:48:21.891" v="454" actId="478"/>
          <ac:spMkLst>
            <pc:docMk/>
            <pc:sldMk cId="2200704595" sldId="269"/>
            <ac:spMk id="3" creationId="{78321703-B658-4B9D-A5FF-84C656B6E299}"/>
          </ac:spMkLst>
        </pc:spChg>
        <pc:spChg chg="mod">
          <ac:chgData name="David Dickinson" userId="5ed55131-8e7f-4fd8-bf0e-101e25fb4d1c" providerId="ADAL" clId="{18FAAF05-0734-47AD-AFBF-2BB5821C7982}" dt="2023-03-21T11:48:30.721" v="473" actId="1076"/>
          <ac:spMkLst>
            <pc:docMk/>
            <pc:sldMk cId="2200704595" sldId="269"/>
            <ac:spMk id="7" creationId="{F6AA2A8D-4716-9857-9C5F-82FF652A47E9}"/>
          </ac:spMkLst>
        </pc:spChg>
        <pc:spChg chg="mod">
          <ac:chgData name="David Dickinson" userId="5ed55131-8e7f-4fd8-bf0e-101e25fb4d1c" providerId="ADAL" clId="{18FAAF05-0734-47AD-AFBF-2BB5821C7982}" dt="2023-03-21T11:48:30.721" v="473" actId="1076"/>
          <ac:spMkLst>
            <pc:docMk/>
            <pc:sldMk cId="2200704595" sldId="269"/>
            <ac:spMk id="11" creationId="{7C3C9830-00FA-ACE5-F69A-2CEBF82C9241}"/>
          </ac:spMkLst>
        </pc:spChg>
        <pc:spChg chg="mod">
          <ac:chgData name="David Dickinson" userId="5ed55131-8e7f-4fd8-bf0e-101e25fb4d1c" providerId="ADAL" clId="{18FAAF05-0734-47AD-AFBF-2BB5821C7982}" dt="2023-03-21T11:48:30.721" v="473" actId="1076"/>
          <ac:spMkLst>
            <pc:docMk/>
            <pc:sldMk cId="2200704595" sldId="269"/>
            <ac:spMk id="12" creationId="{DBBCE9AA-4D5E-6BAA-0A76-2C35F046474C}"/>
          </ac:spMkLst>
        </pc:spChg>
        <pc:spChg chg="mod">
          <ac:chgData name="David Dickinson" userId="5ed55131-8e7f-4fd8-bf0e-101e25fb4d1c" providerId="ADAL" clId="{18FAAF05-0734-47AD-AFBF-2BB5821C7982}" dt="2023-03-21T11:48:30.721" v="473" actId="1076"/>
          <ac:spMkLst>
            <pc:docMk/>
            <pc:sldMk cId="2200704595" sldId="269"/>
            <ac:spMk id="13" creationId="{1D9B2576-4FC7-8570-FBA9-1C300B25907A}"/>
          </ac:spMkLst>
        </pc:spChg>
        <pc:spChg chg="mod">
          <ac:chgData name="David Dickinson" userId="5ed55131-8e7f-4fd8-bf0e-101e25fb4d1c" providerId="ADAL" clId="{18FAAF05-0734-47AD-AFBF-2BB5821C7982}" dt="2023-03-21T11:48:30.721" v="473" actId="1076"/>
          <ac:spMkLst>
            <pc:docMk/>
            <pc:sldMk cId="2200704595" sldId="269"/>
            <ac:spMk id="14" creationId="{62DEE205-7547-347C-4934-0F708739BBC1}"/>
          </ac:spMkLst>
        </pc:spChg>
        <pc:spChg chg="mod">
          <ac:chgData name="David Dickinson" userId="5ed55131-8e7f-4fd8-bf0e-101e25fb4d1c" providerId="ADAL" clId="{18FAAF05-0734-47AD-AFBF-2BB5821C7982}" dt="2023-03-21T11:48:30.721" v="473" actId="1076"/>
          <ac:spMkLst>
            <pc:docMk/>
            <pc:sldMk cId="2200704595" sldId="269"/>
            <ac:spMk id="15" creationId="{7A58A991-EC4C-8FE2-EE4E-BA4F81933D07}"/>
          </ac:spMkLst>
        </pc:spChg>
        <pc:spChg chg="mod">
          <ac:chgData name="David Dickinson" userId="5ed55131-8e7f-4fd8-bf0e-101e25fb4d1c" providerId="ADAL" clId="{18FAAF05-0734-47AD-AFBF-2BB5821C7982}" dt="2023-03-21T11:48:30.721" v="473" actId="1076"/>
          <ac:spMkLst>
            <pc:docMk/>
            <pc:sldMk cId="2200704595" sldId="269"/>
            <ac:spMk id="16" creationId="{1A1741FB-CF28-D402-6376-D7DEB67728C4}"/>
          </ac:spMkLst>
        </pc:spChg>
        <pc:spChg chg="mod">
          <ac:chgData name="David Dickinson" userId="5ed55131-8e7f-4fd8-bf0e-101e25fb4d1c" providerId="ADAL" clId="{18FAAF05-0734-47AD-AFBF-2BB5821C7982}" dt="2023-03-21T11:48:30.721" v="473" actId="1076"/>
          <ac:spMkLst>
            <pc:docMk/>
            <pc:sldMk cId="2200704595" sldId="269"/>
            <ac:spMk id="17" creationId="{EC4DA312-C89F-5BB7-8DFF-B59E8B2B48DD}"/>
          </ac:spMkLst>
        </pc:spChg>
        <pc:spChg chg="mod">
          <ac:chgData name="David Dickinson" userId="5ed55131-8e7f-4fd8-bf0e-101e25fb4d1c" providerId="ADAL" clId="{18FAAF05-0734-47AD-AFBF-2BB5821C7982}" dt="2023-03-21T11:48:30.721" v="473" actId="1076"/>
          <ac:spMkLst>
            <pc:docMk/>
            <pc:sldMk cId="2200704595" sldId="269"/>
            <ac:spMk id="18" creationId="{43A0FFB7-00C2-FF21-776E-FC1132A2B204}"/>
          </ac:spMkLst>
        </pc:spChg>
        <pc:spChg chg="mod">
          <ac:chgData name="David Dickinson" userId="5ed55131-8e7f-4fd8-bf0e-101e25fb4d1c" providerId="ADAL" clId="{18FAAF05-0734-47AD-AFBF-2BB5821C7982}" dt="2023-03-21T11:48:30.721" v="473" actId="1076"/>
          <ac:spMkLst>
            <pc:docMk/>
            <pc:sldMk cId="2200704595" sldId="269"/>
            <ac:spMk id="19" creationId="{B83F45C4-7DFF-88DF-27CB-DFABBE89C372}"/>
          </ac:spMkLst>
        </pc:spChg>
        <pc:spChg chg="mod">
          <ac:chgData name="David Dickinson" userId="5ed55131-8e7f-4fd8-bf0e-101e25fb4d1c" providerId="ADAL" clId="{18FAAF05-0734-47AD-AFBF-2BB5821C7982}" dt="2023-03-21T11:48:30.721" v="473" actId="1076"/>
          <ac:spMkLst>
            <pc:docMk/>
            <pc:sldMk cId="2200704595" sldId="269"/>
            <ac:spMk id="20" creationId="{71CC4284-4A9C-4E08-A9DA-3CF67FAD32AD}"/>
          </ac:spMkLst>
        </pc:spChg>
        <pc:spChg chg="mod">
          <ac:chgData name="David Dickinson" userId="5ed55131-8e7f-4fd8-bf0e-101e25fb4d1c" providerId="ADAL" clId="{18FAAF05-0734-47AD-AFBF-2BB5821C7982}" dt="2023-03-21T11:48:30.721" v="473" actId="1076"/>
          <ac:spMkLst>
            <pc:docMk/>
            <pc:sldMk cId="2200704595" sldId="269"/>
            <ac:spMk id="21" creationId="{31F04B72-1A0B-DBC7-213D-E1A45E3636F4}"/>
          </ac:spMkLst>
        </pc:spChg>
        <pc:spChg chg="mod">
          <ac:chgData name="David Dickinson" userId="5ed55131-8e7f-4fd8-bf0e-101e25fb4d1c" providerId="ADAL" clId="{18FAAF05-0734-47AD-AFBF-2BB5821C7982}" dt="2023-03-21T11:48:30.721" v="473" actId="1076"/>
          <ac:spMkLst>
            <pc:docMk/>
            <pc:sldMk cId="2200704595" sldId="269"/>
            <ac:spMk id="22" creationId="{DCB9576B-21A3-1424-7557-922FFFBC60FE}"/>
          </ac:spMkLst>
        </pc:spChg>
        <pc:spChg chg="mod">
          <ac:chgData name="David Dickinson" userId="5ed55131-8e7f-4fd8-bf0e-101e25fb4d1c" providerId="ADAL" clId="{18FAAF05-0734-47AD-AFBF-2BB5821C7982}" dt="2023-03-21T11:48:30.721" v="473" actId="1076"/>
          <ac:spMkLst>
            <pc:docMk/>
            <pc:sldMk cId="2200704595" sldId="269"/>
            <ac:spMk id="23" creationId="{284E444D-8F87-97D3-5354-11F8A4E5AD7B}"/>
          </ac:spMkLst>
        </pc:spChg>
        <pc:spChg chg="mod">
          <ac:chgData name="David Dickinson" userId="5ed55131-8e7f-4fd8-bf0e-101e25fb4d1c" providerId="ADAL" clId="{18FAAF05-0734-47AD-AFBF-2BB5821C7982}" dt="2023-03-21T11:48:30.721" v="473" actId="1076"/>
          <ac:spMkLst>
            <pc:docMk/>
            <pc:sldMk cId="2200704595" sldId="269"/>
            <ac:spMk id="24" creationId="{7EEEFD01-F0A9-B6D2-797D-80326D5D3F6F}"/>
          </ac:spMkLst>
        </pc:spChg>
        <pc:spChg chg="mod">
          <ac:chgData name="David Dickinson" userId="5ed55131-8e7f-4fd8-bf0e-101e25fb4d1c" providerId="ADAL" clId="{18FAAF05-0734-47AD-AFBF-2BB5821C7982}" dt="2023-03-21T11:48:30.721" v="473" actId="1076"/>
          <ac:spMkLst>
            <pc:docMk/>
            <pc:sldMk cId="2200704595" sldId="269"/>
            <ac:spMk id="25" creationId="{64BE809D-14EE-6341-C32C-CD24D86BA3F3}"/>
          </ac:spMkLst>
        </pc:spChg>
        <pc:spChg chg="mod">
          <ac:chgData name="David Dickinson" userId="5ed55131-8e7f-4fd8-bf0e-101e25fb4d1c" providerId="ADAL" clId="{18FAAF05-0734-47AD-AFBF-2BB5821C7982}" dt="2023-03-21T11:48:30.721" v="473" actId="1076"/>
          <ac:spMkLst>
            <pc:docMk/>
            <pc:sldMk cId="2200704595" sldId="269"/>
            <ac:spMk id="26" creationId="{1BE64C7A-B24A-E8DB-43AF-CB146DA08414}"/>
          </ac:spMkLst>
        </pc:spChg>
        <pc:spChg chg="mod">
          <ac:chgData name="David Dickinson" userId="5ed55131-8e7f-4fd8-bf0e-101e25fb4d1c" providerId="ADAL" clId="{18FAAF05-0734-47AD-AFBF-2BB5821C7982}" dt="2023-03-21T11:48:30.721" v="473" actId="1076"/>
          <ac:spMkLst>
            <pc:docMk/>
            <pc:sldMk cId="2200704595" sldId="269"/>
            <ac:spMk id="27" creationId="{D33387B0-1998-2F25-1F56-6DD55A341D99}"/>
          </ac:spMkLst>
        </pc:spChg>
        <pc:spChg chg="mod">
          <ac:chgData name="David Dickinson" userId="5ed55131-8e7f-4fd8-bf0e-101e25fb4d1c" providerId="ADAL" clId="{18FAAF05-0734-47AD-AFBF-2BB5821C7982}" dt="2023-03-21T11:48:30.721" v="473" actId="1076"/>
          <ac:spMkLst>
            <pc:docMk/>
            <pc:sldMk cId="2200704595" sldId="269"/>
            <ac:spMk id="28" creationId="{B798B461-020C-8FFA-9891-16A9235ED13F}"/>
          </ac:spMkLst>
        </pc:spChg>
        <pc:spChg chg="mod">
          <ac:chgData name="David Dickinson" userId="5ed55131-8e7f-4fd8-bf0e-101e25fb4d1c" providerId="ADAL" clId="{18FAAF05-0734-47AD-AFBF-2BB5821C7982}" dt="2023-03-21T11:48:30.721" v="473" actId="1076"/>
          <ac:spMkLst>
            <pc:docMk/>
            <pc:sldMk cId="2200704595" sldId="269"/>
            <ac:spMk id="29" creationId="{DB910C77-2B19-9778-97B8-899DE8D09551}"/>
          </ac:spMkLst>
        </pc:spChg>
        <pc:spChg chg="mod">
          <ac:chgData name="David Dickinson" userId="5ed55131-8e7f-4fd8-bf0e-101e25fb4d1c" providerId="ADAL" clId="{18FAAF05-0734-47AD-AFBF-2BB5821C7982}" dt="2023-03-21T11:48:30.721" v="473" actId="1076"/>
          <ac:spMkLst>
            <pc:docMk/>
            <pc:sldMk cId="2200704595" sldId="269"/>
            <ac:spMk id="30" creationId="{925312DC-1A37-DF0C-8928-8DBA675BB2BB}"/>
          </ac:spMkLst>
        </pc:spChg>
        <pc:spChg chg="mod">
          <ac:chgData name="David Dickinson" userId="5ed55131-8e7f-4fd8-bf0e-101e25fb4d1c" providerId="ADAL" clId="{18FAAF05-0734-47AD-AFBF-2BB5821C7982}" dt="2023-03-21T11:48:30.721" v="473" actId="1076"/>
          <ac:spMkLst>
            <pc:docMk/>
            <pc:sldMk cId="2200704595" sldId="269"/>
            <ac:spMk id="31" creationId="{3936A469-1D9B-30D2-EAF3-98FC56482B06}"/>
          </ac:spMkLst>
        </pc:spChg>
        <pc:spChg chg="mod">
          <ac:chgData name="David Dickinson" userId="5ed55131-8e7f-4fd8-bf0e-101e25fb4d1c" providerId="ADAL" clId="{18FAAF05-0734-47AD-AFBF-2BB5821C7982}" dt="2023-03-21T11:48:30.721" v="473" actId="1076"/>
          <ac:spMkLst>
            <pc:docMk/>
            <pc:sldMk cId="2200704595" sldId="269"/>
            <ac:spMk id="32" creationId="{8FC44A7E-8AFC-73C2-4A79-1E50AEE2E659}"/>
          </ac:spMkLst>
        </pc:spChg>
        <pc:spChg chg="mod">
          <ac:chgData name="David Dickinson" userId="5ed55131-8e7f-4fd8-bf0e-101e25fb4d1c" providerId="ADAL" clId="{18FAAF05-0734-47AD-AFBF-2BB5821C7982}" dt="2023-03-21T11:48:30.721" v="473" actId="1076"/>
          <ac:spMkLst>
            <pc:docMk/>
            <pc:sldMk cId="2200704595" sldId="269"/>
            <ac:spMk id="33" creationId="{A7835597-85A6-5289-55F0-B446D790B14F}"/>
          </ac:spMkLst>
        </pc:spChg>
        <pc:spChg chg="mod">
          <ac:chgData name="David Dickinson" userId="5ed55131-8e7f-4fd8-bf0e-101e25fb4d1c" providerId="ADAL" clId="{18FAAF05-0734-47AD-AFBF-2BB5821C7982}" dt="2023-03-21T11:48:30.721" v="473" actId="1076"/>
          <ac:spMkLst>
            <pc:docMk/>
            <pc:sldMk cId="2200704595" sldId="269"/>
            <ac:spMk id="34" creationId="{C74435C8-6543-DD66-0EC8-D2473082663A}"/>
          </ac:spMkLst>
        </pc:spChg>
        <pc:spChg chg="mod">
          <ac:chgData name="David Dickinson" userId="5ed55131-8e7f-4fd8-bf0e-101e25fb4d1c" providerId="ADAL" clId="{18FAAF05-0734-47AD-AFBF-2BB5821C7982}" dt="2023-03-21T11:48:30.721" v="473" actId="1076"/>
          <ac:spMkLst>
            <pc:docMk/>
            <pc:sldMk cId="2200704595" sldId="269"/>
            <ac:spMk id="35" creationId="{965C6402-9710-EBDD-9F33-15B9F31FCEDC}"/>
          </ac:spMkLst>
        </pc:spChg>
        <pc:spChg chg="mod">
          <ac:chgData name="David Dickinson" userId="5ed55131-8e7f-4fd8-bf0e-101e25fb4d1c" providerId="ADAL" clId="{18FAAF05-0734-47AD-AFBF-2BB5821C7982}" dt="2023-03-21T11:48:30.721" v="473" actId="1076"/>
          <ac:spMkLst>
            <pc:docMk/>
            <pc:sldMk cId="2200704595" sldId="269"/>
            <ac:spMk id="36" creationId="{8066F368-4197-35CB-61C0-5CEBA28BBF42}"/>
          </ac:spMkLst>
        </pc:spChg>
        <pc:spChg chg="mod">
          <ac:chgData name="David Dickinson" userId="5ed55131-8e7f-4fd8-bf0e-101e25fb4d1c" providerId="ADAL" clId="{18FAAF05-0734-47AD-AFBF-2BB5821C7982}" dt="2023-03-21T11:48:30.721" v="473" actId="1076"/>
          <ac:spMkLst>
            <pc:docMk/>
            <pc:sldMk cId="2200704595" sldId="269"/>
            <ac:spMk id="37" creationId="{E5794CFD-B094-6717-0975-CF275F43618F}"/>
          </ac:spMkLst>
        </pc:spChg>
        <pc:spChg chg="mod">
          <ac:chgData name="David Dickinson" userId="5ed55131-8e7f-4fd8-bf0e-101e25fb4d1c" providerId="ADAL" clId="{18FAAF05-0734-47AD-AFBF-2BB5821C7982}" dt="2023-03-21T11:48:30.721" v="473" actId="1076"/>
          <ac:spMkLst>
            <pc:docMk/>
            <pc:sldMk cId="2200704595" sldId="269"/>
            <ac:spMk id="38" creationId="{A1F26D29-DBFD-E057-27E1-4E0A3BADFD86}"/>
          </ac:spMkLst>
        </pc:spChg>
        <pc:spChg chg="mod">
          <ac:chgData name="David Dickinson" userId="5ed55131-8e7f-4fd8-bf0e-101e25fb4d1c" providerId="ADAL" clId="{18FAAF05-0734-47AD-AFBF-2BB5821C7982}" dt="2023-03-21T11:48:30.721" v="473" actId="1076"/>
          <ac:spMkLst>
            <pc:docMk/>
            <pc:sldMk cId="2200704595" sldId="269"/>
            <ac:spMk id="39" creationId="{9ED6660C-B3AF-C99F-292E-9AE991246097}"/>
          </ac:spMkLst>
        </pc:spChg>
        <pc:spChg chg="mod">
          <ac:chgData name="David Dickinson" userId="5ed55131-8e7f-4fd8-bf0e-101e25fb4d1c" providerId="ADAL" clId="{18FAAF05-0734-47AD-AFBF-2BB5821C7982}" dt="2023-03-21T11:48:30.721" v="473" actId="1076"/>
          <ac:spMkLst>
            <pc:docMk/>
            <pc:sldMk cId="2200704595" sldId="269"/>
            <ac:spMk id="40" creationId="{7EB47B85-2985-1436-85AC-3BBE62815F14}"/>
          </ac:spMkLst>
        </pc:spChg>
        <pc:spChg chg="mod">
          <ac:chgData name="David Dickinson" userId="5ed55131-8e7f-4fd8-bf0e-101e25fb4d1c" providerId="ADAL" clId="{18FAAF05-0734-47AD-AFBF-2BB5821C7982}" dt="2023-03-21T11:48:30.721" v="473" actId="1076"/>
          <ac:spMkLst>
            <pc:docMk/>
            <pc:sldMk cId="2200704595" sldId="269"/>
            <ac:spMk id="41" creationId="{9894931C-6EA4-6A43-1E49-FC6F4B013698}"/>
          </ac:spMkLst>
        </pc:spChg>
        <pc:spChg chg="mod">
          <ac:chgData name="David Dickinson" userId="5ed55131-8e7f-4fd8-bf0e-101e25fb4d1c" providerId="ADAL" clId="{18FAAF05-0734-47AD-AFBF-2BB5821C7982}" dt="2023-03-21T11:48:30.721" v="473" actId="1076"/>
          <ac:spMkLst>
            <pc:docMk/>
            <pc:sldMk cId="2200704595" sldId="269"/>
            <ac:spMk id="42" creationId="{BFD33401-1D53-5BEF-A231-87F0F95EADD9}"/>
          </ac:spMkLst>
        </pc:spChg>
        <pc:spChg chg="mod">
          <ac:chgData name="David Dickinson" userId="5ed55131-8e7f-4fd8-bf0e-101e25fb4d1c" providerId="ADAL" clId="{18FAAF05-0734-47AD-AFBF-2BB5821C7982}" dt="2023-03-21T11:48:30.721" v="473" actId="1076"/>
          <ac:spMkLst>
            <pc:docMk/>
            <pc:sldMk cId="2200704595" sldId="269"/>
            <ac:spMk id="43" creationId="{73CDD5AF-77F3-D9A2-CA7A-D698743473BB}"/>
          </ac:spMkLst>
        </pc:spChg>
        <pc:spChg chg="mod">
          <ac:chgData name="David Dickinson" userId="5ed55131-8e7f-4fd8-bf0e-101e25fb4d1c" providerId="ADAL" clId="{18FAAF05-0734-47AD-AFBF-2BB5821C7982}" dt="2023-03-21T11:48:30.721" v="473" actId="1076"/>
          <ac:spMkLst>
            <pc:docMk/>
            <pc:sldMk cId="2200704595" sldId="269"/>
            <ac:spMk id="44" creationId="{A63031A2-4C3B-D4F4-370D-819C98224333}"/>
          </ac:spMkLst>
        </pc:spChg>
        <pc:spChg chg="mod">
          <ac:chgData name="David Dickinson" userId="5ed55131-8e7f-4fd8-bf0e-101e25fb4d1c" providerId="ADAL" clId="{18FAAF05-0734-47AD-AFBF-2BB5821C7982}" dt="2023-03-21T11:48:30.721" v="473" actId="1076"/>
          <ac:spMkLst>
            <pc:docMk/>
            <pc:sldMk cId="2200704595" sldId="269"/>
            <ac:spMk id="45" creationId="{D9828455-5153-EE3F-6A7D-FB74063C6562}"/>
          </ac:spMkLst>
        </pc:spChg>
        <pc:spChg chg="mod">
          <ac:chgData name="David Dickinson" userId="5ed55131-8e7f-4fd8-bf0e-101e25fb4d1c" providerId="ADAL" clId="{18FAAF05-0734-47AD-AFBF-2BB5821C7982}" dt="2023-03-21T11:48:30.721" v="473" actId="1076"/>
          <ac:spMkLst>
            <pc:docMk/>
            <pc:sldMk cId="2200704595" sldId="269"/>
            <ac:spMk id="46" creationId="{98C0D216-10DF-6F53-A4F3-9C13342C4300}"/>
          </ac:spMkLst>
        </pc:spChg>
        <pc:spChg chg="mod">
          <ac:chgData name="David Dickinson" userId="5ed55131-8e7f-4fd8-bf0e-101e25fb4d1c" providerId="ADAL" clId="{18FAAF05-0734-47AD-AFBF-2BB5821C7982}" dt="2023-03-21T11:48:30.721" v="473" actId="1076"/>
          <ac:spMkLst>
            <pc:docMk/>
            <pc:sldMk cId="2200704595" sldId="269"/>
            <ac:spMk id="47" creationId="{8AE220D1-3F76-37D3-A228-A6599426B3B4}"/>
          </ac:spMkLst>
        </pc:spChg>
        <pc:spChg chg="mod">
          <ac:chgData name="David Dickinson" userId="5ed55131-8e7f-4fd8-bf0e-101e25fb4d1c" providerId="ADAL" clId="{18FAAF05-0734-47AD-AFBF-2BB5821C7982}" dt="2023-03-21T11:48:30.721" v="473" actId="1076"/>
          <ac:spMkLst>
            <pc:docMk/>
            <pc:sldMk cId="2200704595" sldId="269"/>
            <ac:spMk id="48" creationId="{776D0C4B-A384-50DE-6094-7123CD8AA26B}"/>
          </ac:spMkLst>
        </pc:spChg>
        <pc:spChg chg="mod">
          <ac:chgData name="David Dickinson" userId="5ed55131-8e7f-4fd8-bf0e-101e25fb4d1c" providerId="ADAL" clId="{18FAAF05-0734-47AD-AFBF-2BB5821C7982}" dt="2023-03-21T11:48:30.721" v="473" actId="1076"/>
          <ac:spMkLst>
            <pc:docMk/>
            <pc:sldMk cId="2200704595" sldId="269"/>
            <ac:spMk id="49" creationId="{1D14B216-FCCC-9EB5-9CC6-B45E1F1A7C70}"/>
          </ac:spMkLst>
        </pc:spChg>
        <pc:spChg chg="mod">
          <ac:chgData name="David Dickinson" userId="5ed55131-8e7f-4fd8-bf0e-101e25fb4d1c" providerId="ADAL" clId="{18FAAF05-0734-47AD-AFBF-2BB5821C7982}" dt="2023-03-21T11:48:30.721" v="473" actId="1076"/>
          <ac:spMkLst>
            <pc:docMk/>
            <pc:sldMk cId="2200704595" sldId="269"/>
            <ac:spMk id="50" creationId="{469C7C54-4EFA-1F2D-BE69-FB5FCAF3C2DC}"/>
          </ac:spMkLst>
        </pc:spChg>
        <pc:spChg chg="mod">
          <ac:chgData name="David Dickinson" userId="5ed55131-8e7f-4fd8-bf0e-101e25fb4d1c" providerId="ADAL" clId="{18FAAF05-0734-47AD-AFBF-2BB5821C7982}" dt="2023-03-21T11:48:30.721" v="473" actId="1076"/>
          <ac:spMkLst>
            <pc:docMk/>
            <pc:sldMk cId="2200704595" sldId="269"/>
            <ac:spMk id="51" creationId="{1DBF7E81-E7AC-8283-B199-8ED632A8190C}"/>
          </ac:spMkLst>
        </pc:spChg>
        <pc:spChg chg="mod">
          <ac:chgData name="David Dickinson" userId="5ed55131-8e7f-4fd8-bf0e-101e25fb4d1c" providerId="ADAL" clId="{18FAAF05-0734-47AD-AFBF-2BB5821C7982}" dt="2023-03-21T11:48:30.721" v="473" actId="1076"/>
          <ac:spMkLst>
            <pc:docMk/>
            <pc:sldMk cId="2200704595" sldId="269"/>
            <ac:spMk id="52" creationId="{66C9D47A-43ED-8400-2747-860BE725B8EB}"/>
          </ac:spMkLst>
        </pc:spChg>
        <pc:spChg chg="mod">
          <ac:chgData name="David Dickinson" userId="5ed55131-8e7f-4fd8-bf0e-101e25fb4d1c" providerId="ADAL" clId="{18FAAF05-0734-47AD-AFBF-2BB5821C7982}" dt="2023-03-21T11:48:30.721" v="473" actId="1076"/>
          <ac:spMkLst>
            <pc:docMk/>
            <pc:sldMk cId="2200704595" sldId="269"/>
            <ac:spMk id="53" creationId="{7A5B67C7-B35D-5832-1684-98ED0C300550}"/>
          </ac:spMkLst>
        </pc:spChg>
        <pc:spChg chg="mod">
          <ac:chgData name="David Dickinson" userId="5ed55131-8e7f-4fd8-bf0e-101e25fb4d1c" providerId="ADAL" clId="{18FAAF05-0734-47AD-AFBF-2BB5821C7982}" dt="2023-03-21T11:48:30.721" v="473" actId="1076"/>
          <ac:spMkLst>
            <pc:docMk/>
            <pc:sldMk cId="2200704595" sldId="269"/>
            <ac:spMk id="54" creationId="{0AB773E2-D0DC-0D14-4163-3186445581AC}"/>
          </ac:spMkLst>
        </pc:spChg>
        <pc:spChg chg="mod">
          <ac:chgData name="David Dickinson" userId="5ed55131-8e7f-4fd8-bf0e-101e25fb4d1c" providerId="ADAL" clId="{18FAAF05-0734-47AD-AFBF-2BB5821C7982}" dt="2023-03-21T11:48:30.721" v="473" actId="1076"/>
          <ac:spMkLst>
            <pc:docMk/>
            <pc:sldMk cId="2200704595" sldId="269"/>
            <ac:spMk id="55" creationId="{9A1E1A08-84B4-F862-5EB2-328BCAAD41C2}"/>
          </ac:spMkLst>
        </pc:spChg>
        <pc:spChg chg="mod">
          <ac:chgData name="David Dickinson" userId="5ed55131-8e7f-4fd8-bf0e-101e25fb4d1c" providerId="ADAL" clId="{18FAAF05-0734-47AD-AFBF-2BB5821C7982}" dt="2023-03-21T11:48:30.721" v="473" actId="1076"/>
          <ac:spMkLst>
            <pc:docMk/>
            <pc:sldMk cId="2200704595" sldId="269"/>
            <ac:spMk id="56" creationId="{8A922798-8B00-D697-78A3-824BE2AECAB8}"/>
          </ac:spMkLst>
        </pc:spChg>
        <pc:spChg chg="mod">
          <ac:chgData name="David Dickinson" userId="5ed55131-8e7f-4fd8-bf0e-101e25fb4d1c" providerId="ADAL" clId="{18FAAF05-0734-47AD-AFBF-2BB5821C7982}" dt="2023-03-21T11:48:30.721" v="473" actId="1076"/>
          <ac:spMkLst>
            <pc:docMk/>
            <pc:sldMk cId="2200704595" sldId="269"/>
            <ac:spMk id="57" creationId="{CF3A8DB2-AD59-03B3-AA42-E2BCCA53EA6B}"/>
          </ac:spMkLst>
        </pc:spChg>
        <pc:spChg chg="mod">
          <ac:chgData name="David Dickinson" userId="5ed55131-8e7f-4fd8-bf0e-101e25fb4d1c" providerId="ADAL" clId="{18FAAF05-0734-47AD-AFBF-2BB5821C7982}" dt="2023-03-21T11:48:30.721" v="473" actId="1076"/>
          <ac:spMkLst>
            <pc:docMk/>
            <pc:sldMk cId="2200704595" sldId="269"/>
            <ac:spMk id="58" creationId="{81221F1E-3CD8-61E7-F9B5-BDC7D62FD036}"/>
          </ac:spMkLst>
        </pc:spChg>
        <pc:spChg chg="mod">
          <ac:chgData name="David Dickinson" userId="5ed55131-8e7f-4fd8-bf0e-101e25fb4d1c" providerId="ADAL" clId="{18FAAF05-0734-47AD-AFBF-2BB5821C7982}" dt="2023-03-21T11:48:30.721" v="473" actId="1076"/>
          <ac:spMkLst>
            <pc:docMk/>
            <pc:sldMk cId="2200704595" sldId="269"/>
            <ac:spMk id="59" creationId="{C578AD13-9D4D-0B3F-767E-BE76AC5DEC70}"/>
          </ac:spMkLst>
        </pc:spChg>
        <pc:spChg chg="mod">
          <ac:chgData name="David Dickinson" userId="5ed55131-8e7f-4fd8-bf0e-101e25fb4d1c" providerId="ADAL" clId="{18FAAF05-0734-47AD-AFBF-2BB5821C7982}" dt="2023-03-21T11:48:30.721" v="473" actId="1076"/>
          <ac:spMkLst>
            <pc:docMk/>
            <pc:sldMk cId="2200704595" sldId="269"/>
            <ac:spMk id="60" creationId="{CB22578A-DBEC-0D15-118D-7E6E78598091}"/>
          </ac:spMkLst>
        </pc:spChg>
        <pc:spChg chg="mod">
          <ac:chgData name="David Dickinson" userId="5ed55131-8e7f-4fd8-bf0e-101e25fb4d1c" providerId="ADAL" clId="{18FAAF05-0734-47AD-AFBF-2BB5821C7982}" dt="2023-03-21T11:48:30.721" v="473" actId="1076"/>
          <ac:spMkLst>
            <pc:docMk/>
            <pc:sldMk cId="2200704595" sldId="269"/>
            <ac:spMk id="61" creationId="{B9736EE0-A734-6F1E-248B-52405061642F}"/>
          </ac:spMkLst>
        </pc:spChg>
        <pc:spChg chg="mod">
          <ac:chgData name="David Dickinson" userId="5ed55131-8e7f-4fd8-bf0e-101e25fb4d1c" providerId="ADAL" clId="{18FAAF05-0734-47AD-AFBF-2BB5821C7982}" dt="2023-03-21T11:48:30.721" v="473" actId="1076"/>
          <ac:spMkLst>
            <pc:docMk/>
            <pc:sldMk cId="2200704595" sldId="269"/>
            <ac:spMk id="62" creationId="{2F77344F-44C6-DD35-280A-28C23418C6E1}"/>
          </ac:spMkLst>
        </pc:spChg>
        <pc:spChg chg="mod">
          <ac:chgData name="David Dickinson" userId="5ed55131-8e7f-4fd8-bf0e-101e25fb4d1c" providerId="ADAL" clId="{18FAAF05-0734-47AD-AFBF-2BB5821C7982}" dt="2023-03-21T11:48:30.721" v="473" actId="1076"/>
          <ac:spMkLst>
            <pc:docMk/>
            <pc:sldMk cId="2200704595" sldId="269"/>
            <ac:spMk id="63" creationId="{12778B52-BAC0-5605-BB92-D9368D9F076E}"/>
          </ac:spMkLst>
        </pc:spChg>
        <pc:spChg chg="mod">
          <ac:chgData name="David Dickinson" userId="5ed55131-8e7f-4fd8-bf0e-101e25fb4d1c" providerId="ADAL" clId="{18FAAF05-0734-47AD-AFBF-2BB5821C7982}" dt="2023-03-21T11:48:30.721" v="473" actId="1076"/>
          <ac:spMkLst>
            <pc:docMk/>
            <pc:sldMk cId="2200704595" sldId="269"/>
            <ac:spMk id="64" creationId="{7EA2AFB1-3AE4-B45E-534E-31EA0DBCB941}"/>
          </ac:spMkLst>
        </pc:spChg>
        <pc:spChg chg="mod">
          <ac:chgData name="David Dickinson" userId="5ed55131-8e7f-4fd8-bf0e-101e25fb4d1c" providerId="ADAL" clId="{18FAAF05-0734-47AD-AFBF-2BB5821C7982}" dt="2023-03-21T11:48:30.721" v="473" actId="1076"/>
          <ac:spMkLst>
            <pc:docMk/>
            <pc:sldMk cId="2200704595" sldId="269"/>
            <ac:spMk id="65" creationId="{BB30A8AB-5E97-F3BA-966F-D24AE756A819}"/>
          </ac:spMkLst>
        </pc:spChg>
        <pc:spChg chg="mod">
          <ac:chgData name="David Dickinson" userId="5ed55131-8e7f-4fd8-bf0e-101e25fb4d1c" providerId="ADAL" clId="{18FAAF05-0734-47AD-AFBF-2BB5821C7982}" dt="2023-03-21T11:48:30.721" v="473" actId="1076"/>
          <ac:spMkLst>
            <pc:docMk/>
            <pc:sldMk cId="2200704595" sldId="269"/>
            <ac:spMk id="66" creationId="{55F03F17-C75B-64D9-1BC3-22753553C6ED}"/>
          </ac:spMkLst>
        </pc:spChg>
        <pc:spChg chg="mod">
          <ac:chgData name="David Dickinson" userId="5ed55131-8e7f-4fd8-bf0e-101e25fb4d1c" providerId="ADAL" clId="{18FAAF05-0734-47AD-AFBF-2BB5821C7982}" dt="2023-03-21T11:48:30.721" v="473" actId="1076"/>
          <ac:spMkLst>
            <pc:docMk/>
            <pc:sldMk cId="2200704595" sldId="269"/>
            <ac:spMk id="67" creationId="{32847BAB-0589-C14E-B557-83CA0DC3CA54}"/>
          </ac:spMkLst>
        </pc:spChg>
        <pc:spChg chg="mod">
          <ac:chgData name="David Dickinson" userId="5ed55131-8e7f-4fd8-bf0e-101e25fb4d1c" providerId="ADAL" clId="{18FAAF05-0734-47AD-AFBF-2BB5821C7982}" dt="2023-03-21T11:48:30.721" v="473" actId="1076"/>
          <ac:spMkLst>
            <pc:docMk/>
            <pc:sldMk cId="2200704595" sldId="269"/>
            <ac:spMk id="68" creationId="{97797C81-AD25-1F70-72B2-7DF69A453C90}"/>
          </ac:spMkLst>
        </pc:spChg>
        <pc:spChg chg="mod">
          <ac:chgData name="David Dickinson" userId="5ed55131-8e7f-4fd8-bf0e-101e25fb4d1c" providerId="ADAL" clId="{18FAAF05-0734-47AD-AFBF-2BB5821C7982}" dt="2023-03-21T11:48:30.721" v="473" actId="1076"/>
          <ac:spMkLst>
            <pc:docMk/>
            <pc:sldMk cId="2200704595" sldId="269"/>
            <ac:spMk id="69" creationId="{1D25BBE7-6328-911F-F7AB-5816F89CFB50}"/>
          </ac:spMkLst>
        </pc:spChg>
        <pc:spChg chg="mod">
          <ac:chgData name="David Dickinson" userId="5ed55131-8e7f-4fd8-bf0e-101e25fb4d1c" providerId="ADAL" clId="{18FAAF05-0734-47AD-AFBF-2BB5821C7982}" dt="2023-03-21T11:48:30.721" v="473" actId="1076"/>
          <ac:spMkLst>
            <pc:docMk/>
            <pc:sldMk cId="2200704595" sldId="269"/>
            <ac:spMk id="70" creationId="{71CD6499-0403-0FF0-7A03-6978DAD8FB22}"/>
          </ac:spMkLst>
        </pc:spChg>
        <pc:spChg chg="mod">
          <ac:chgData name="David Dickinson" userId="5ed55131-8e7f-4fd8-bf0e-101e25fb4d1c" providerId="ADAL" clId="{18FAAF05-0734-47AD-AFBF-2BB5821C7982}" dt="2023-03-21T11:48:30.721" v="473" actId="1076"/>
          <ac:spMkLst>
            <pc:docMk/>
            <pc:sldMk cId="2200704595" sldId="269"/>
            <ac:spMk id="71" creationId="{268BB760-1FEF-2485-1233-6A591C929151}"/>
          </ac:spMkLst>
        </pc:spChg>
        <pc:spChg chg="mod">
          <ac:chgData name="David Dickinson" userId="5ed55131-8e7f-4fd8-bf0e-101e25fb4d1c" providerId="ADAL" clId="{18FAAF05-0734-47AD-AFBF-2BB5821C7982}" dt="2023-03-21T11:48:30.721" v="473" actId="1076"/>
          <ac:spMkLst>
            <pc:docMk/>
            <pc:sldMk cId="2200704595" sldId="269"/>
            <ac:spMk id="72" creationId="{5C0EA932-9113-3976-FA16-A62483A76877}"/>
          </ac:spMkLst>
        </pc:spChg>
        <pc:spChg chg="mod">
          <ac:chgData name="David Dickinson" userId="5ed55131-8e7f-4fd8-bf0e-101e25fb4d1c" providerId="ADAL" clId="{18FAAF05-0734-47AD-AFBF-2BB5821C7982}" dt="2023-03-21T11:48:30.721" v="473" actId="1076"/>
          <ac:spMkLst>
            <pc:docMk/>
            <pc:sldMk cId="2200704595" sldId="269"/>
            <ac:spMk id="73" creationId="{B3E18B6F-4B84-F224-2503-389C65087ACF}"/>
          </ac:spMkLst>
        </pc:spChg>
        <pc:spChg chg="mod">
          <ac:chgData name="David Dickinson" userId="5ed55131-8e7f-4fd8-bf0e-101e25fb4d1c" providerId="ADAL" clId="{18FAAF05-0734-47AD-AFBF-2BB5821C7982}" dt="2023-03-21T11:48:30.721" v="473" actId="1076"/>
          <ac:spMkLst>
            <pc:docMk/>
            <pc:sldMk cId="2200704595" sldId="269"/>
            <ac:spMk id="74" creationId="{A7384070-A0B9-6CED-8914-AED8CCF23004}"/>
          </ac:spMkLst>
        </pc:spChg>
        <pc:spChg chg="mod">
          <ac:chgData name="David Dickinson" userId="5ed55131-8e7f-4fd8-bf0e-101e25fb4d1c" providerId="ADAL" clId="{18FAAF05-0734-47AD-AFBF-2BB5821C7982}" dt="2023-03-21T11:48:30.721" v="473" actId="1076"/>
          <ac:spMkLst>
            <pc:docMk/>
            <pc:sldMk cId="2200704595" sldId="269"/>
            <ac:spMk id="75" creationId="{3C4F260E-9245-1D90-87E7-FA5E9F9A9CBF}"/>
          </ac:spMkLst>
        </pc:spChg>
        <pc:spChg chg="mod">
          <ac:chgData name="David Dickinson" userId="5ed55131-8e7f-4fd8-bf0e-101e25fb4d1c" providerId="ADAL" clId="{18FAAF05-0734-47AD-AFBF-2BB5821C7982}" dt="2023-03-21T11:48:30.721" v="473" actId="1076"/>
          <ac:spMkLst>
            <pc:docMk/>
            <pc:sldMk cId="2200704595" sldId="269"/>
            <ac:spMk id="76" creationId="{F20D596E-75A6-13F2-BC6C-A18836FD285D}"/>
          </ac:spMkLst>
        </pc:spChg>
        <pc:spChg chg="mod">
          <ac:chgData name="David Dickinson" userId="5ed55131-8e7f-4fd8-bf0e-101e25fb4d1c" providerId="ADAL" clId="{18FAAF05-0734-47AD-AFBF-2BB5821C7982}" dt="2023-03-21T11:48:30.721" v="473" actId="1076"/>
          <ac:spMkLst>
            <pc:docMk/>
            <pc:sldMk cId="2200704595" sldId="269"/>
            <ac:spMk id="77" creationId="{FA09585F-30BE-493E-F800-63A819875704}"/>
          </ac:spMkLst>
        </pc:spChg>
        <pc:spChg chg="mod">
          <ac:chgData name="David Dickinson" userId="5ed55131-8e7f-4fd8-bf0e-101e25fb4d1c" providerId="ADAL" clId="{18FAAF05-0734-47AD-AFBF-2BB5821C7982}" dt="2023-03-21T11:48:30.721" v="473" actId="1076"/>
          <ac:spMkLst>
            <pc:docMk/>
            <pc:sldMk cId="2200704595" sldId="269"/>
            <ac:spMk id="78" creationId="{91BEED31-1D16-2263-1994-C1DD482B26B2}"/>
          </ac:spMkLst>
        </pc:spChg>
        <pc:spChg chg="mod">
          <ac:chgData name="David Dickinson" userId="5ed55131-8e7f-4fd8-bf0e-101e25fb4d1c" providerId="ADAL" clId="{18FAAF05-0734-47AD-AFBF-2BB5821C7982}" dt="2023-03-21T11:48:30.721" v="473" actId="1076"/>
          <ac:spMkLst>
            <pc:docMk/>
            <pc:sldMk cId="2200704595" sldId="269"/>
            <ac:spMk id="79" creationId="{8ADEF04E-4CFF-BA51-7805-FF617BC4C957}"/>
          </ac:spMkLst>
        </pc:spChg>
        <pc:spChg chg="mod">
          <ac:chgData name="David Dickinson" userId="5ed55131-8e7f-4fd8-bf0e-101e25fb4d1c" providerId="ADAL" clId="{18FAAF05-0734-47AD-AFBF-2BB5821C7982}" dt="2023-03-21T11:48:30.721" v="473" actId="1076"/>
          <ac:spMkLst>
            <pc:docMk/>
            <pc:sldMk cId="2200704595" sldId="269"/>
            <ac:spMk id="80" creationId="{5188182C-C5BF-4A23-9B2C-AC3A86B27696}"/>
          </ac:spMkLst>
        </pc:spChg>
        <pc:spChg chg="mod">
          <ac:chgData name="David Dickinson" userId="5ed55131-8e7f-4fd8-bf0e-101e25fb4d1c" providerId="ADAL" clId="{18FAAF05-0734-47AD-AFBF-2BB5821C7982}" dt="2023-03-21T11:48:30.721" v="473" actId="1076"/>
          <ac:spMkLst>
            <pc:docMk/>
            <pc:sldMk cId="2200704595" sldId="269"/>
            <ac:spMk id="81" creationId="{BEE76594-D8B8-B9F6-35F9-F06F9E1C95E3}"/>
          </ac:spMkLst>
        </pc:spChg>
        <pc:spChg chg="mod">
          <ac:chgData name="David Dickinson" userId="5ed55131-8e7f-4fd8-bf0e-101e25fb4d1c" providerId="ADAL" clId="{18FAAF05-0734-47AD-AFBF-2BB5821C7982}" dt="2023-03-21T11:48:30.721" v="473" actId="1076"/>
          <ac:spMkLst>
            <pc:docMk/>
            <pc:sldMk cId="2200704595" sldId="269"/>
            <ac:spMk id="82" creationId="{B34D544F-40E6-A794-B5DA-EB761AAB76EA}"/>
          </ac:spMkLst>
        </pc:spChg>
        <pc:spChg chg="mod">
          <ac:chgData name="David Dickinson" userId="5ed55131-8e7f-4fd8-bf0e-101e25fb4d1c" providerId="ADAL" clId="{18FAAF05-0734-47AD-AFBF-2BB5821C7982}" dt="2023-03-21T11:48:30.721" v="473" actId="1076"/>
          <ac:spMkLst>
            <pc:docMk/>
            <pc:sldMk cId="2200704595" sldId="269"/>
            <ac:spMk id="83" creationId="{80595437-A250-3182-1286-84C035F16D4B}"/>
          </ac:spMkLst>
        </pc:spChg>
        <pc:spChg chg="mod">
          <ac:chgData name="David Dickinson" userId="5ed55131-8e7f-4fd8-bf0e-101e25fb4d1c" providerId="ADAL" clId="{18FAAF05-0734-47AD-AFBF-2BB5821C7982}" dt="2023-03-21T11:48:30.721" v="473" actId="1076"/>
          <ac:spMkLst>
            <pc:docMk/>
            <pc:sldMk cId="2200704595" sldId="269"/>
            <ac:spMk id="84" creationId="{07525A8F-B9BE-A342-EAA5-6E2A6078FECB}"/>
          </ac:spMkLst>
        </pc:spChg>
        <pc:spChg chg="mod">
          <ac:chgData name="David Dickinson" userId="5ed55131-8e7f-4fd8-bf0e-101e25fb4d1c" providerId="ADAL" clId="{18FAAF05-0734-47AD-AFBF-2BB5821C7982}" dt="2023-03-21T11:48:30.721" v="473" actId="1076"/>
          <ac:spMkLst>
            <pc:docMk/>
            <pc:sldMk cId="2200704595" sldId="269"/>
            <ac:spMk id="85" creationId="{487F607E-0BB4-AA35-4A4C-77F0879ECF49}"/>
          </ac:spMkLst>
        </pc:spChg>
        <pc:spChg chg="mod">
          <ac:chgData name="David Dickinson" userId="5ed55131-8e7f-4fd8-bf0e-101e25fb4d1c" providerId="ADAL" clId="{18FAAF05-0734-47AD-AFBF-2BB5821C7982}" dt="2023-03-21T11:48:30.721" v="473" actId="1076"/>
          <ac:spMkLst>
            <pc:docMk/>
            <pc:sldMk cId="2200704595" sldId="269"/>
            <ac:spMk id="86" creationId="{CBD61E44-87D1-1F68-7AF9-44AA44D9E770}"/>
          </ac:spMkLst>
        </pc:spChg>
        <pc:spChg chg="mod">
          <ac:chgData name="David Dickinson" userId="5ed55131-8e7f-4fd8-bf0e-101e25fb4d1c" providerId="ADAL" clId="{18FAAF05-0734-47AD-AFBF-2BB5821C7982}" dt="2023-03-21T11:48:30.721" v="473" actId="1076"/>
          <ac:spMkLst>
            <pc:docMk/>
            <pc:sldMk cId="2200704595" sldId="269"/>
            <ac:spMk id="87" creationId="{98F6D77E-4965-7551-8213-49FBA516B109}"/>
          </ac:spMkLst>
        </pc:spChg>
        <pc:spChg chg="mod">
          <ac:chgData name="David Dickinson" userId="5ed55131-8e7f-4fd8-bf0e-101e25fb4d1c" providerId="ADAL" clId="{18FAAF05-0734-47AD-AFBF-2BB5821C7982}" dt="2023-03-21T11:48:30.721" v="473" actId="1076"/>
          <ac:spMkLst>
            <pc:docMk/>
            <pc:sldMk cId="2200704595" sldId="269"/>
            <ac:spMk id="88" creationId="{5A3AA20F-9253-3C30-8E00-C9437A861F75}"/>
          </ac:spMkLst>
        </pc:spChg>
        <pc:spChg chg="mod">
          <ac:chgData name="David Dickinson" userId="5ed55131-8e7f-4fd8-bf0e-101e25fb4d1c" providerId="ADAL" clId="{18FAAF05-0734-47AD-AFBF-2BB5821C7982}" dt="2023-03-21T11:48:30.721" v="473" actId="1076"/>
          <ac:spMkLst>
            <pc:docMk/>
            <pc:sldMk cId="2200704595" sldId="269"/>
            <ac:spMk id="89" creationId="{E9BC5389-6BCC-3731-2959-F49608B73393}"/>
          </ac:spMkLst>
        </pc:spChg>
        <pc:spChg chg="mod">
          <ac:chgData name="David Dickinson" userId="5ed55131-8e7f-4fd8-bf0e-101e25fb4d1c" providerId="ADAL" clId="{18FAAF05-0734-47AD-AFBF-2BB5821C7982}" dt="2023-03-21T11:48:30.721" v="473" actId="1076"/>
          <ac:spMkLst>
            <pc:docMk/>
            <pc:sldMk cId="2200704595" sldId="269"/>
            <ac:spMk id="90" creationId="{B11C781C-4A3A-F04C-D146-06730342696C}"/>
          </ac:spMkLst>
        </pc:spChg>
        <pc:spChg chg="mod">
          <ac:chgData name="David Dickinson" userId="5ed55131-8e7f-4fd8-bf0e-101e25fb4d1c" providerId="ADAL" clId="{18FAAF05-0734-47AD-AFBF-2BB5821C7982}" dt="2023-03-21T11:48:30.721" v="473" actId="1076"/>
          <ac:spMkLst>
            <pc:docMk/>
            <pc:sldMk cId="2200704595" sldId="269"/>
            <ac:spMk id="91" creationId="{5A6868B5-BB46-55E6-5BCB-1257F72C3A6E}"/>
          </ac:spMkLst>
        </pc:spChg>
        <pc:spChg chg="mod">
          <ac:chgData name="David Dickinson" userId="5ed55131-8e7f-4fd8-bf0e-101e25fb4d1c" providerId="ADAL" clId="{18FAAF05-0734-47AD-AFBF-2BB5821C7982}" dt="2023-03-21T11:48:30.721" v="473" actId="1076"/>
          <ac:spMkLst>
            <pc:docMk/>
            <pc:sldMk cId="2200704595" sldId="269"/>
            <ac:spMk id="92" creationId="{B28A3550-7337-3295-A1B9-658BDEC649C3}"/>
          </ac:spMkLst>
        </pc:spChg>
        <pc:spChg chg="mod">
          <ac:chgData name="David Dickinson" userId="5ed55131-8e7f-4fd8-bf0e-101e25fb4d1c" providerId="ADAL" clId="{18FAAF05-0734-47AD-AFBF-2BB5821C7982}" dt="2023-03-21T11:48:30.721" v="473" actId="1076"/>
          <ac:spMkLst>
            <pc:docMk/>
            <pc:sldMk cId="2200704595" sldId="269"/>
            <ac:spMk id="93" creationId="{7E4A2D93-B9A5-0318-8364-D90A1DDE3D0D}"/>
          </ac:spMkLst>
        </pc:spChg>
        <pc:spChg chg="mod">
          <ac:chgData name="David Dickinson" userId="5ed55131-8e7f-4fd8-bf0e-101e25fb4d1c" providerId="ADAL" clId="{18FAAF05-0734-47AD-AFBF-2BB5821C7982}" dt="2023-03-21T11:48:30.721" v="473" actId="1076"/>
          <ac:spMkLst>
            <pc:docMk/>
            <pc:sldMk cId="2200704595" sldId="269"/>
            <ac:spMk id="94" creationId="{6F529EC8-D951-EDA6-4E50-848CA063B7F7}"/>
          </ac:spMkLst>
        </pc:spChg>
        <pc:spChg chg="mod">
          <ac:chgData name="David Dickinson" userId="5ed55131-8e7f-4fd8-bf0e-101e25fb4d1c" providerId="ADAL" clId="{18FAAF05-0734-47AD-AFBF-2BB5821C7982}" dt="2023-03-21T11:48:30.721" v="473" actId="1076"/>
          <ac:spMkLst>
            <pc:docMk/>
            <pc:sldMk cId="2200704595" sldId="269"/>
            <ac:spMk id="95" creationId="{8AEE09A1-A905-EA0A-96D0-8440609EF438}"/>
          </ac:spMkLst>
        </pc:spChg>
        <pc:spChg chg="mod">
          <ac:chgData name="David Dickinson" userId="5ed55131-8e7f-4fd8-bf0e-101e25fb4d1c" providerId="ADAL" clId="{18FAAF05-0734-47AD-AFBF-2BB5821C7982}" dt="2023-03-21T11:48:30.721" v="473" actId="1076"/>
          <ac:spMkLst>
            <pc:docMk/>
            <pc:sldMk cId="2200704595" sldId="269"/>
            <ac:spMk id="96" creationId="{9A5F8D57-3350-BA81-F784-F2A30F6D4586}"/>
          </ac:spMkLst>
        </pc:spChg>
        <pc:spChg chg="mod">
          <ac:chgData name="David Dickinson" userId="5ed55131-8e7f-4fd8-bf0e-101e25fb4d1c" providerId="ADAL" clId="{18FAAF05-0734-47AD-AFBF-2BB5821C7982}" dt="2023-03-21T11:48:30.721" v="473" actId="1076"/>
          <ac:spMkLst>
            <pc:docMk/>
            <pc:sldMk cId="2200704595" sldId="269"/>
            <ac:spMk id="97" creationId="{3E65B446-B5AC-5ACF-41FE-1950682809FC}"/>
          </ac:spMkLst>
        </pc:spChg>
        <pc:spChg chg="mod">
          <ac:chgData name="David Dickinson" userId="5ed55131-8e7f-4fd8-bf0e-101e25fb4d1c" providerId="ADAL" clId="{18FAAF05-0734-47AD-AFBF-2BB5821C7982}" dt="2023-03-21T11:48:30.721" v="473" actId="1076"/>
          <ac:spMkLst>
            <pc:docMk/>
            <pc:sldMk cId="2200704595" sldId="269"/>
            <ac:spMk id="98" creationId="{302F968E-43F6-AEE6-E2A4-5E29835A20B9}"/>
          </ac:spMkLst>
        </pc:spChg>
        <pc:spChg chg="mod">
          <ac:chgData name="David Dickinson" userId="5ed55131-8e7f-4fd8-bf0e-101e25fb4d1c" providerId="ADAL" clId="{18FAAF05-0734-47AD-AFBF-2BB5821C7982}" dt="2023-03-21T11:48:30.721" v="473" actId="1076"/>
          <ac:spMkLst>
            <pc:docMk/>
            <pc:sldMk cId="2200704595" sldId="269"/>
            <ac:spMk id="99" creationId="{C9629E0C-0DC7-6514-D767-81EEA86CC912}"/>
          </ac:spMkLst>
        </pc:spChg>
        <pc:spChg chg="mod">
          <ac:chgData name="David Dickinson" userId="5ed55131-8e7f-4fd8-bf0e-101e25fb4d1c" providerId="ADAL" clId="{18FAAF05-0734-47AD-AFBF-2BB5821C7982}" dt="2023-03-21T11:48:30.721" v="473" actId="1076"/>
          <ac:spMkLst>
            <pc:docMk/>
            <pc:sldMk cId="2200704595" sldId="269"/>
            <ac:spMk id="100" creationId="{B41222C3-6721-1FB5-52A6-678C3D77E223}"/>
          </ac:spMkLst>
        </pc:spChg>
        <pc:spChg chg="mod">
          <ac:chgData name="David Dickinson" userId="5ed55131-8e7f-4fd8-bf0e-101e25fb4d1c" providerId="ADAL" clId="{18FAAF05-0734-47AD-AFBF-2BB5821C7982}" dt="2023-03-21T11:48:30.721" v="473" actId="1076"/>
          <ac:spMkLst>
            <pc:docMk/>
            <pc:sldMk cId="2200704595" sldId="269"/>
            <ac:spMk id="101" creationId="{153A561A-B1E9-14CF-C520-06B3E493C742}"/>
          </ac:spMkLst>
        </pc:spChg>
        <pc:spChg chg="mod">
          <ac:chgData name="David Dickinson" userId="5ed55131-8e7f-4fd8-bf0e-101e25fb4d1c" providerId="ADAL" clId="{18FAAF05-0734-47AD-AFBF-2BB5821C7982}" dt="2023-03-21T11:48:30.721" v="473" actId="1076"/>
          <ac:spMkLst>
            <pc:docMk/>
            <pc:sldMk cId="2200704595" sldId="269"/>
            <ac:spMk id="102" creationId="{EDE47760-4343-FC21-E553-79CD39C4F2E3}"/>
          </ac:spMkLst>
        </pc:spChg>
        <pc:spChg chg="mod">
          <ac:chgData name="David Dickinson" userId="5ed55131-8e7f-4fd8-bf0e-101e25fb4d1c" providerId="ADAL" clId="{18FAAF05-0734-47AD-AFBF-2BB5821C7982}" dt="2023-03-21T11:48:30.721" v="473" actId="1076"/>
          <ac:spMkLst>
            <pc:docMk/>
            <pc:sldMk cId="2200704595" sldId="269"/>
            <ac:spMk id="103" creationId="{F88E5BFD-2FFA-4B04-3F01-5A9C954BB7CF}"/>
          </ac:spMkLst>
        </pc:spChg>
        <pc:spChg chg="mod">
          <ac:chgData name="David Dickinson" userId="5ed55131-8e7f-4fd8-bf0e-101e25fb4d1c" providerId="ADAL" clId="{18FAAF05-0734-47AD-AFBF-2BB5821C7982}" dt="2023-03-21T11:48:30.721" v="473" actId="1076"/>
          <ac:spMkLst>
            <pc:docMk/>
            <pc:sldMk cId="2200704595" sldId="269"/>
            <ac:spMk id="104" creationId="{284A2D95-B2CA-1CD2-53E9-6D952B3244A5}"/>
          </ac:spMkLst>
        </pc:spChg>
        <pc:spChg chg="mod">
          <ac:chgData name="David Dickinson" userId="5ed55131-8e7f-4fd8-bf0e-101e25fb4d1c" providerId="ADAL" clId="{18FAAF05-0734-47AD-AFBF-2BB5821C7982}" dt="2023-03-21T11:48:30.721" v="473" actId="1076"/>
          <ac:spMkLst>
            <pc:docMk/>
            <pc:sldMk cId="2200704595" sldId="269"/>
            <ac:spMk id="105" creationId="{1964A74B-0A3C-373F-CCD4-307B7F0B069A}"/>
          </ac:spMkLst>
        </pc:spChg>
        <pc:spChg chg="mod">
          <ac:chgData name="David Dickinson" userId="5ed55131-8e7f-4fd8-bf0e-101e25fb4d1c" providerId="ADAL" clId="{18FAAF05-0734-47AD-AFBF-2BB5821C7982}" dt="2023-03-21T11:48:30.721" v="473" actId="1076"/>
          <ac:spMkLst>
            <pc:docMk/>
            <pc:sldMk cId="2200704595" sldId="269"/>
            <ac:spMk id="106" creationId="{077EAA56-E02E-0B15-D3CC-87E111B5AF8C}"/>
          </ac:spMkLst>
        </pc:spChg>
        <pc:spChg chg="mod">
          <ac:chgData name="David Dickinson" userId="5ed55131-8e7f-4fd8-bf0e-101e25fb4d1c" providerId="ADAL" clId="{18FAAF05-0734-47AD-AFBF-2BB5821C7982}" dt="2023-03-21T11:48:30.721" v="473" actId="1076"/>
          <ac:spMkLst>
            <pc:docMk/>
            <pc:sldMk cId="2200704595" sldId="269"/>
            <ac:spMk id="107" creationId="{77B91351-7760-DD6D-A55E-AEDD8E240FCD}"/>
          </ac:spMkLst>
        </pc:spChg>
        <pc:spChg chg="mod">
          <ac:chgData name="David Dickinson" userId="5ed55131-8e7f-4fd8-bf0e-101e25fb4d1c" providerId="ADAL" clId="{18FAAF05-0734-47AD-AFBF-2BB5821C7982}" dt="2023-03-21T11:48:30.721" v="473" actId="1076"/>
          <ac:spMkLst>
            <pc:docMk/>
            <pc:sldMk cId="2200704595" sldId="269"/>
            <ac:spMk id="108" creationId="{96EB0959-86E6-BADD-ECDA-15C4094C99FD}"/>
          </ac:spMkLst>
        </pc:spChg>
        <pc:spChg chg="mod">
          <ac:chgData name="David Dickinson" userId="5ed55131-8e7f-4fd8-bf0e-101e25fb4d1c" providerId="ADAL" clId="{18FAAF05-0734-47AD-AFBF-2BB5821C7982}" dt="2023-03-21T11:48:30.721" v="473" actId="1076"/>
          <ac:spMkLst>
            <pc:docMk/>
            <pc:sldMk cId="2200704595" sldId="269"/>
            <ac:spMk id="109" creationId="{D7304E8F-A70D-C78B-A013-E142B30BC2CB}"/>
          </ac:spMkLst>
        </pc:spChg>
        <pc:spChg chg="mod">
          <ac:chgData name="David Dickinson" userId="5ed55131-8e7f-4fd8-bf0e-101e25fb4d1c" providerId="ADAL" clId="{18FAAF05-0734-47AD-AFBF-2BB5821C7982}" dt="2023-03-21T11:48:30.721" v="473" actId="1076"/>
          <ac:spMkLst>
            <pc:docMk/>
            <pc:sldMk cId="2200704595" sldId="269"/>
            <ac:spMk id="110" creationId="{8D9CE79C-AF1A-B922-3355-6983A448D72F}"/>
          </ac:spMkLst>
        </pc:spChg>
        <pc:spChg chg="mod">
          <ac:chgData name="David Dickinson" userId="5ed55131-8e7f-4fd8-bf0e-101e25fb4d1c" providerId="ADAL" clId="{18FAAF05-0734-47AD-AFBF-2BB5821C7982}" dt="2023-03-21T11:48:30.721" v="473" actId="1076"/>
          <ac:spMkLst>
            <pc:docMk/>
            <pc:sldMk cId="2200704595" sldId="269"/>
            <ac:spMk id="111" creationId="{D2C5FA13-5AC3-53E7-E7C3-78C1A27EF32A}"/>
          </ac:spMkLst>
        </pc:spChg>
        <pc:spChg chg="mod">
          <ac:chgData name="David Dickinson" userId="5ed55131-8e7f-4fd8-bf0e-101e25fb4d1c" providerId="ADAL" clId="{18FAAF05-0734-47AD-AFBF-2BB5821C7982}" dt="2023-03-21T11:48:30.721" v="473" actId="1076"/>
          <ac:spMkLst>
            <pc:docMk/>
            <pc:sldMk cId="2200704595" sldId="269"/>
            <ac:spMk id="112" creationId="{B4F2492B-B10E-5AAA-F008-E07236D43D7C}"/>
          </ac:spMkLst>
        </pc:spChg>
        <pc:spChg chg="mod">
          <ac:chgData name="David Dickinson" userId="5ed55131-8e7f-4fd8-bf0e-101e25fb4d1c" providerId="ADAL" clId="{18FAAF05-0734-47AD-AFBF-2BB5821C7982}" dt="2023-03-21T11:48:30.721" v="473" actId="1076"/>
          <ac:spMkLst>
            <pc:docMk/>
            <pc:sldMk cId="2200704595" sldId="269"/>
            <ac:spMk id="113" creationId="{59FAA7D0-08C2-7523-A0B5-85CCFA1E37F0}"/>
          </ac:spMkLst>
        </pc:spChg>
        <pc:spChg chg="mod">
          <ac:chgData name="David Dickinson" userId="5ed55131-8e7f-4fd8-bf0e-101e25fb4d1c" providerId="ADAL" clId="{18FAAF05-0734-47AD-AFBF-2BB5821C7982}" dt="2023-03-21T11:48:30.721" v="473" actId="1076"/>
          <ac:spMkLst>
            <pc:docMk/>
            <pc:sldMk cId="2200704595" sldId="269"/>
            <ac:spMk id="114" creationId="{05DA4836-B3CD-3FC2-A9C8-092B0595EB07}"/>
          </ac:spMkLst>
        </pc:spChg>
        <pc:spChg chg="mod">
          <ac:chgData name="David Dickinson" userId="5ed55131-8e7f-4fd8-bf0e-101e25fb4d1c" providerId="ADAL" clId="{18FAAF05-0734-47AD-AFBF-2BB5821C7982}" dt="2023-03-21T11:48:30.721" v="473" actId="1076"/>
          <ac:spMkLst>
            <pc:docMk/>
            <pc:sldMk cId="2200704595" sldId="269"/>
            <ac:spMk id="115" creationId="{CCC81609-00DB-06E0-7FE7-F7CF07D7659A}"/>
          </ac:spMkLst>
        </pc:spChg>
        <pc:spChg chg="mod">
          <ac:chgData name="David Dickinson" userId="5ed55131-8e7f-4fd8-bf0e-101e25fb4d1c" providerId="ADAL" clId="{18FAAF05-0734-47AD-AFBF-2BB5821C7982}" dt="2023-03-21T11:48:30.721" v="473" actId="1076"/>
          <ac:spMkLst>
            <pc:docMk/>
            <pc:sldMk cId="2200704595" sldId="269"/>
            <ac:spMk id="116" creationId="{365C3F2F-60E9-49AF-8DE5-46449F5C8396}"/>
          </ac:spMkLst>
        </pc:spChg>
        <pc:spChg chg="mod">
          <ac:chgData name="David Dickinson" userId="5ed55131-8e7f-4fd8-bf0e-101e25fb4d1c" providerId="ADAL" clId="{18FAAF05-0734-47AD-AFBF-2BB5821C7982}" dt="2023-03-21T11:48:30.721" v="473" actId="1076"/>
          <ac:spMkLst>
            <pc:docMk/>
            <pc:sldMk cId="2200704595" sldId="269"/>
            <ac:spMk id="117" creationId="{0F631DDD-4813-A22D-D16B-C24DF98A3471}"/>
          </ac:spMkLst>
        </pc:spChg>
        <pc:spChg chg="mod">
          <ac:chgData name="David Dickinson" userId="5ed55131-8e7f-4fd8-bf0e-101e25fb4d1c" providerId="ADAL" clId="{18FAAF05-0734-47AD-AFBF-2BB5821C7982}" dt="2023-03-21T11:48:30.721" v="473" actId="1076"/>
          <ac:spMkLst>
            <pc:docMk/>
            <pc:sldMk cId="2200704595" sldId="269"/>
            <ac:spMk id="118" creationId="{A31B9094-F78A-7CB4-3A6C-150375FDAB5D}"/>
          </ac:spMkLst>
        </pc:spChg>
        <pc:spChg chg="mod">
          <ac:chgData name="David Dickinson" userId="5ed55131-8e7f-4fd8-bf0e-101e25fb4d1c" providerId="ADAL" clId="{18FAAF05-0734-47AD-AFBF-2BB5821C7982}" dt="2023-03-21T11:48:30.721" v="473" actId="1076"/>
          <ac:spMkLst>
            <pc:docMk/>
            <pc:sldMk cId="2200704595" sldId="269"/>
            <ac:spMk id="119" creationId="{1E1E3B60-259C-A8BF-654B-BC6A5CB837EC}"/>
          </ac:spMkLst>
        </pc:spChg>
        <pc:spChg chg="mod">
          <ac:chgData name="David Dickinson" userId="5ed55131-8e7f-4fd8-bf0e-101e25fb4d1c" providerId="ADAL" clId="{18FAAF05-0734-47AD-AFBF-2BB5821C7982}" dt="2023-03-21T11:48:30.721" v="473" actId="1076"/>
          <ac:spMkLst>
            <pc:docMk/>
            <pc:sldMk cId="2200704595" sldId="269"/>
            <ac:spMk id="120" creationId="{9A7EF857-1DE0-7785-100D-AC1A115ABCE0}"/>
          </ac:spMkLst>
        </pc:spChg>
        <pc:spChg chg="mod">
          <ac:chgData name="David Dickinson" userId="5ed55131-8e7f-4fd8-bf0e-101e25fb4d1c" providerId="ADAL" clId="{18FAAF05-0734-47AD-AFBF-2BB5821C7982}" dt="2023-03-21T11:48:30.721" v="473" actId="1076"/>
          <ac:spMkLst>
            <pc:docMk/>
            <pc:sldMk cId="2200704595" sldId="269"/>
            <ac:spMk id="121" creationId="{C04BB343-547F-40A5-B987-A5928A1F88D6}"/>
          </ac:spMkLst>
        </pc:spChg>
        <pc:spChg chg="mod">
          <ac:chgData name="David Dickinson" userId="5ed55131-8e7f-4fd8-bf0e-101e25fb4d1c" providerId="ADAL" clId="{18FAAF05-0734-47AD-AFBF-2BB5821C7982}" dt="2023-03-21T11:48:30.721" v="473" actId="1076"/>
          <ac:spMkLst>
            <pc:docMk/>
            <pc:sldMk cId="2200704595" sldId="269"/>
            <ac:spMk id="122" creationId="{69F58F27-0C74-2339-CFCA-8C530477EFF5}"/>
          </ac:spMkLst>
        </pc:spChg>
        <pc:spChg chg="mod">
          <ac:chgData name="David Dickinson" userId="5ed55131-8e7f-4fd8-bf0e-101e25fb4d1c" providerId="ADAL" clId="{18FAAF05-0734-47AD-AFBF-2BB5821C7982}" dt="2023-03-21T11:48:30.721" v="473" actId="1076"/>
          <ac:spMkLst>
            <pc:docMk/>
            <pc:sldMk cId="2200704595" sldId="269"/>
            <ac:spMk id="123" creationId="{8E69D502-B4E0-6C68-FCED-F7BD6AA1C8E6}"/>
          </ac:spMkLst>
        </pc:spChg>
        <pc:spChg chg="mod">
          <ac:chgData name="David Dickinson" userId="5ed55131-8e7f-4fd8-bf0e-101e25fb4d1c" providerId="ADAL" clId="{18FAAF05-0734-47AD-AFBF-2BB5821C7982}" dt="2023-03-21T11:48:30.721" v="473" actId="1076"/>
          <ac:spMkLst>
            <pc:docMk/>
            <pc:sldMk cId="2200704595" sldId="269"/>
            <ac:spMk id="124" creationId="{42738370-D231-D471-B69E-2B8F2A69A9E3}"/>
          </ac:spMkLst>
        </pc:spChg>
        <pc:spChg chg="mod">
          <ac:chgData name="David Dickinson" userId="5ed55131-8e7f-4fd8-bf0e-101e25fb4d1c" providerId="ADAL" clId="{18FAAF05-0734-47AD-AFBF-2BB5821C7982}" dt="2023-03-21T11:48:30.721" v="473" actId="1076"/>
          <ac:spMkLst>
            <pc:docMk/>
            <pc:sldMk cId="2200704595" sldId="269"/>
            <ac:spMk id="125" creationId="{77CEDFFD-CD44-436C-03E6-6D4CCF02D1AD}"/>
          </ac:spMkLst>
        </pc:spChg>
        <pc:spChg chg="mod">
          <ac:chgData name="David Dickinson" userId="5ed55131-8e7f-4fd8-bf0e-101e25fb4d1c" providerId="ADAL" clId="{18FAAF05-0734-47AD-AFBF-2BB5821C7982}" dt="2023-03-21T11:48:30.721" v="473" actId="1076"/>
          <ac:spMkLst>
            <pc:docMk/>
            <pc:sldMk cId="2200704595" sldId="269"/>
            <ac:spMk id="126" creationId="{C131E436-42D4-4679-5B33-1217D4E8456C}"/>
          </ac:spMkLst>
        </pc:spChg>
        <pc:spChg chg="mod">
          <ac:chgData name="David Dickinson" userId="5ed55131-8e7f-4fd8-bf0e-101e25fb4d1c" providerId="ADAL" clId="{18FAAF05-0734-47AD-AFBF-2BB5821C7982}" dt="2023-03-21T11:48:30.721" v="473" actId="1076"/>
          <ac:spMkLst>
            <pc:docMk/>
            <pc:sldMk cId="2200704595" sldId="269"/>
            <ac:spMk id="127" creationId="{D15AC1A3-5206-17A2-FE50-E083CA36C4ED}"/>
          </ac:spMkLst>
        </pc:spChg>
        <pc:spChg chg="mod">
          <ac:chgData name="David Dickinson" userId="5ed55131-8e7f-4fd8-bf0e-101e25fb4d1c" providerId="ADAL" clId="{18FAAF05-0734-47AD-AFBF-2BB5821C7982}" dt="2023-03-21T11:48:30.721" v="473" actId="1076"/>
          <ac:spMkLst>
            <pc:docMk/>
            <pc:sldMk cId="2200704595" sldId="269"/>
            <ac:spMk id="128" creationId="{5355563F-FFFA-659F-ABB3-72F7682B82F1}"/>
          </ac:spMkLst>
        </pc:spChg>
        <pc:spChg chg="mod">
          <ac:chgData name="David Dickinson" userId="5ed55131-8e7f-4fd8-bf0e-101e25fb4d1c" providerId="ADAL" clId="{18FAAF05-0734-47AD-AFBF-2BB5821C7982}" dt="2023-03-21T11:48:30.721" v="473" actId="1076"/>
          <ac:spMkLst>
            <pc:docMk/>
            <pc:sldMk cId="2200704595" sldId="269"/>
            <ac:spMk id="129" creationId="{8DBA1266-2815-2BBE-5026-1665DD9B94E0}"/>
          </ac:spMkLst>
        </pc:spChg>
        <pc:spChg chg="mod">
          <ac:chgData name="David Dickinson" userId="5ed55131-8e7f-4fd8-bf0e-101e25fb4d1c" providerId="ADAL" clId="{18FAAF05-0734-47AD-AFBF-2BB5821C7982}" dt="2023-03-21T11:48:30.721" v="473" actId="1076"/>
          <ac:spMkLst>
            <pc:docMk/>
            <pc:sldMk cId="2200704595" sldId="269"/>
            <ac:spMk id="130" creationId="{F1BAAF8A-A692-984C-9315-27BECA7683E4}"/>
          </ac:spMkLst>
        </pc:spChg>
        <pc:spChg chg="mod">
          <ac:chgData name="David Dickinson" userId="5ed55131-8e7f-4fd8-bf0e-101e25fb4d1c" providerId="ADAL" clId="{18FAAF05-0734-47AD-AFBF-2BB5821C7982}" dt="2023-03-21T11:48:30.721" v="473" actId="1076"/>
          <ac:spMkLst>
            <pc:docMk/>
            <pc:sldMk cId="2200704595" sldId="269"/>
            <ac:spMk id="131" creationId="{5E3E64AB-AB4B-6C81-B563-F5CC613EE458}"/>
          </ac:spMkLst>
        </pc:spChg>
        <pc:spChg chg="mod">
          <ac:chgData name="David Dickinson" userId="5ed55131-8e7f-4fd8-bf0e-101e25fb4d1c" providerId="ADAL" clId="{18FAAF05-0734-47AD-AFBF-2BB5821C7982}" dt="2023-03-21T11:48:30.721" v="473" actId="1076"/>
          <ac:spMkLst>
            <pc:docMk/>
            <pc:sldMk cId="2200704595" sldId="269"/>
            <ac:spMk id="132" creationId="{D5A29D42-33B1-E174-7949-84957B8F28FA}"/>
          </ac:spMkLst>
        </pc:spChg>
        <pc:spChg chg="mod">
          <ac:chgData name="David Dickinson" userId="5ed55131-8e7f-4fd8-bf0e-101e25fb4d1c" providerId="ADAL" clId="{18FAAF05-0734-47AD-AFBF-2BB5821C7982}" dt="2023-03-21T11:48:30.721" v="473" actId="1076"/>
          <ac:spMkLst>
            <pc:docMk/>
            <pc:sldMk cId="2200704595" sldId="269"/>
            <ac:spMk id="133" creationId="{62993DD6-DA8F-154D-81ED-1E6ACF30E886}"/>
          </ac:spMkLst>
        </pc:spChg>
        <pc:spChg chg="mod">
          <ac:chgData name="David Dickinson" userId="5ed55131-8e7f-4fd8-bf0e-101e25fb4d1c" providerId="ADAL" clId="{18FAAF05-0734-47AD-AFBF-2BB5821C7982}" dt="2023-03-21T11:48:30.721" v="473" actId="1076"/>
          <ac:spMkLst>
            <pc:docMk/>
            <pc:sldMk cId="2200704595" sldId="269"/>
            <ac:spMk id="134" creationId="{35FD31FB-756C-293E-FD79-4137E7CC7D4D}"/>
          </ac:spMkLst>
        </pc:spChg>
        <pc:spChg chg="mod">
          <ac:chgData name="David Dickinson" userId="5ed55131-8e7f-4fd8-bf0e-101e25fb4d1c" providerId="ADAL" clId="{18FAAF05-0734-47AD-AFBF-2BB5821C7982}" dt="2023-03-21T11:48:30.721" v="473" actId="1076"/>
          <ac:spMkLst>
            <pc:docMk/>
            <pc:sldMk cId="2200704595" sldId="269"/>
            <ac:spMk id="135" creationId="{89E13A19-C4A5-4ABD-962F-FAA6E1B8A199}"/>
          </ac:spMkLst>
        </pc:spChg>
        <pc:spChg chg="mod">
          <ac:chgData name="David Dickinson" userId="5ed55131-8e7f-4fd8-bf0e-101e25fb4d1c" providerId="ADAL" clId="{18FAAF05-0734-47AD-AFBF-2BB5821C7982}" dt="2023-03-21T11:48:30.721" v="473" actId="1076"/>
          <ac:spMkLst>
            <pc:docMk/>
            <pc:sldMk cId="2200704595" sldId="269"/>
            <ac:spMk id="136" creationId="{F9AE09EC-E31F-F5AE-27B9-20698FB4782E}"/>
          </ac:spMkLst>
        </pc:spChg>
        <pc:spChg chg="mod">
          <ac:chgData name="David Dickinson" userId="5ed55131-8e7f-4fd8-bf0e-101e25fb4d1c" providerId="ADAL" clId="{18FAAF05-0734-47AD-AFBF-2BB5821C7982}" dt="2023-03-21T11:48:30.721" v="473" actId="1076"/>
          <ac:spMkLst>
            <pc:docMk/>
            <pc:sldMk cId="2200704595" sldId="269"/>
            <ac:spMk id="137" creationId="{C874C9E2-CB6D-C8E3-8633-BA078B0A80B4}"/>
          </ac:spMkLst>
        </pc:spChg>
        <pc:spChg chg="mod">
          <ac:chgData name="David Dickinson" userId="5ed55131-8e7f-4fd8-bf0e-101e25fb4d1c" providerId="ADAL" clId="{18FAAF05-0734-47AD-AFBF-2BB5821C7982}" dt="2023-03-21T11:48:30.721" v="473" actId="1076"/>
          <ac:spMkLst>
            <pc:docMk/>
            <pc:sldMk cId="2200704595" sldId="269"/>
            <ac:spMk id="138" creationId="{587238A1-63D8-84FE-EEB7-24899C2D2B8A}"/>
          </ac:spMkLst>
        </pc:spChg>
        <pc:spChg chg="mod">
          <ac:chgData name="David Dickinson" userId="5ed55131-8e7f-4fd8-bf0e-101e25fb4d1c" providerId="ADAL" clId="{18FAAF05-0734-47AD-AFBF-2BB5821C7982}" dt="2023-03-21T11:48:30.721" v="473" actId="1076"/>
          <ac:spMkLst>
            <pc:docMk/>
            <pc:sldMk cId="2200704595" sldId="269"/>
            <ac:spMk id="139" creationId="{A4A461A4-87CA-8BA1-5379-92D2A1EDEE41}"/>
          </ac:spMkLst>
        </pc:spChg>
        <pc:spChg chg="mod">
          <ac:chgData name="David Dickinson" userId="5ed55131-8e7f-4fd8-bf0e-101e25fb4d1c" providerId="ADAL" clId="{18FAAF05-0734-47AD-AFBF-2BB5821C7982}" dt="2023-03-21T11:48:30.721" v="473" actId="1076"/>
          <ac:spMkLst>
            <pc:docMk/>
            <pc:sldMk cId="2200704595" sldId="269"/>
            <ac:spMk id="140" creationId="{D967DDBE-BB8D-8FCE-CBBE-5BF7FB49D654}"/>
          </ac:spMkLst>
        </pc:spChg>
        <pc:spChg chg="mod">
          <ac:chgData name="David Dickinson" userId="5ed55131-8e7f-4fd8-bf0e-101e25fb4d1c" providerId="ADAL" clId="{18FAAF05-0734-47AD-AFBF-2BB5821C7982}" dt="2023-03-21T11:48:30.721" v="473" actId="1076"/>
          <ac:spMkLst>
            <pc:docMk/>
            <pc:sldMk cId="2200704595" sldId="269"/>
            <ac:spMk id="141" creationId="{9598F228-75F9-0831-9473-2CBD94BE91F7}"/>
          </ac:spMkLst>
        </pc:spChg>
        <pc:spChg chg="mod">
          <ac:chgData name="David Dickinson" userId="5ed55131-8e7f-4fd8-bf0e-101e25fb4d1c" providerId="ADAL" clId="{18FAAF05-0734-47AD-AFBF-2BB5821C7982}" dt="2023-03-21T11:48:30.721" v="473" actId="1076"/>
          <ac:spMkLst>
            <pc:docMk/>
            <pc:sldMk cId="2200704595" sldId="269"/>
            <ac:spMk id="142" creationId="{0FF2D2E5-27CC-E85A-07A0-E9CEC36578BD}"/>
          </ac:spMkLst>
        </pc:spChg>
        <pc:spChg chg="mod">
          <ac:chgData name="David Dickinson" userId="5ed55131-8e7f-4fd8-bf0e-101e25fb4d1c" providerId="ADAL" clId="{18FAAF05-0734-47AD-AFBF-2BB5821C7982}" dt="2023-03-21T11:48:30.721" v="473" actId="1076"/>
          <ac:spMkLst>
            <pc:docMk/>
            <pc:sldMk cId="2200704595" sldId="269"/>
            <ac:spMk id="143" creationId="{787D3B86-F4D8-13F3-EDAF-BBD2F0AEA0CA}"/>
          </ac:spMkLst>
        </pc:spChg>
        <pc:spChg chg="mod">
          <ac:chgData name="David Dickinson" userId="5ed55131-8e7f-4fd8-bf0e-101e25fb4d1c" providerId="ADAL" clId="{18FAAF05-0734-47AD-AFBF-2BB5821C7982}" dt="2023-03-21T11:48:30.721" v="473" actId="1076"/>
          <ac:spMkLst>
            <pc:docMk/>
            <pc:sldMk cId="2200704595" sldId="269"/>
            <ac:spMk id="144" creationId="{C317D4A4-6C21-4E9D-1037-AE6CEE0ABBAE}"/>
          </ac:spMkLst>
        </pc:spChg>
        <pc:spChg chg="mod">
          <ac:chgData name="David Dickinson" userId="5ed55131-8e7f-4fd8-bf0e-101e25fb4d1c" providerId="ADAL" clId="{18FAAF05-0734-47AD-AFBF-2BB5821C7982}" dt="2023-03-21T11:48:30.721" v="473" actId="1076"/>
          <ac:spMkLst>
            <pc:docMk/>
            <pc:sldMk cId="2200704595" sldId="269"/>
            <ac:spMk id="145" creationId="{4F502193-741F-1D94-B22B-673E34F9DFAE}"/>
          </ac:spMkLst>
        </pc:spChg>
        <pc:spChg chg="mod">
          <ac:chgData name="David Dickinson" userId="5ed55131-8e7f-4fd8-bf0e-101e25fb4d1c" providerId="ADAL" clId="{18FAAF05-0734-47AD-AFBF-2BB5821C7982}" dt="2023-03-21T11:48:30.721" v="473" actId="1076"/>
          <ac:spMkLst>
            <pc:docMk/>
            <pc:sldMk cId="2200704595" sldId="269"/>
            <ac:spMk id="146" creationId="{813D1367-B34D-8A7E-C28D-263052ED65B2}"/>
          </ac:spMkLst>
        </pc:spChg>
        <pc:spChg chg="mod">
          <ac:chgData name="David Dickinson" userId="5ed55131-8e7f-4fd8-bf0e-101e25fb4d1c" providerId="ADAL" clId="{18FAAF05-0734-47AD-AFBF-2BB5821C7982}" dt="2023-03-21T11:48:30.721" v="473" actId="1076"/>
          <ac:spMkLst>
            <pc:docMk/>
            <pc:sldMk cId="2200704595" sldId="269"/>
            <ac:spMk id="147" creationId="{6320A398-7D5D-27BB-D9C3-0043D78CCFDA}"/>
          </ac:spMkLst>
        </pc:spChg>
        <pc:spChg chg="mod">
          <ac:chgData name="David Dickinson" userId="5ed55131-8e7f-4fd8-bf0e-101e25fb4d1c" providerId="ADAL" clId="{18FAAF05-0734-47AD-AFBF-2BB5821C7982}" dt="2023-03-21T11:48:30.721" v="473" actId="1076"/>
          <ac:spMkLst>
            <pc:docMk/>
            <pc:sldMk cId="2200704595" sldId="269"/>
            <ac:spMk id="148" creationId="{BCA31931-798F-6547-2129-23B34925A2EC}"/>
          </ac:spMkLst>
        </pc:spChg>
        <pc:spChg chg="mod">
          <ac:chgData name="David Dickinson" userId="5ed55131-8e7f-4fd8-bf0e-101e25fb4d1c" providerId="ADAL" clId="{18FAAF05-0734-47AD-AFBF-2BB5821C7982}" dt="2023-03-21T11:48:30.721" v="473" actId="1076"/>
          <ac:spMkLst>
            <pc:docMk/>
            <pc:sldMk cId="2200704595" sldId="269"/>
            <ac:spMk id="149" creationId="{AE5035FF-9822-C738-00A5-411C54055BCD}"/>
          </ac:spMkLst>
        </pc:spChg>
        <pc:spChg chg="mod">
          <ac:chgData name="David Dickinson" userId="5ed55131-8e7f-4fd8-bf0e-101e25fb4d1c" providerId="ADAL" clId="{18FAAF05-0734-47AD-AFBF-2BB5821C7982}" dt="2023-03-21T11:48:30.721" v="473" actId="1076"/>
          <ac:spMkLst>
            <pc:docMk/>
            <pc:sldMk cId="2200704595" sldId="269"/>
            <ac:spMk id="150" creationId="{6939A327-A8B4-BC0F-51EA-AC32C58A1BB0}"/>
          </ac:spMkLst>
        </pc:spChg>
        <pc:spChg chg="mod">
          <ac:chgData name="David Dickinson" userId="5ed55131-8e7f-4fd8-bf0e-101e25fb4d1c" providerId="ADAL" clId="{18FAAF05-0734-47AD-AFBF-2BB5821C7982}" dt="2023-03-21T11:48:30.721" v="473" actId="1076"/>
          <ac:spMkLst>
            <pc:docMk/>
            <pc:sldMk cId="2200704595" sldId="269"/>
            <ac:spMk id="151" creationId="{1F66FF71-AE05-ED61-0717-9254E989047F}"/>
          </ac:spMkLst>
        </pc:spChg>
        <pc:spChg chg="mod">
          <ac:chgData name="David Dickinson" userId="5ed55131-8e7f-4fd8-bf0e-101e25fb4d1c" providerId="ADAL" clId="{18FAAF05-0734-47AD-AFBF-2BB5821C7982}" dt="2023-03-21T11:48:30.721" v="473" actId="1076"/>
          <ac:spMkLst>
            <pc:docMk/>
            <pc:sldMk cId="2200704595" sldId="269"/>
            <ac:spMk id="152" creationId="{FF1F5A6F-55BD-8C81-6F3F-812FE6E164FE}"/>
          </ac:spMkLst>
        </pc:spChg>
        <pc:spChg chg="mod">
          <ac:chgData name="David Dickinson" userId="5ed55131-8e7f-4fd8-bf0e-101e25fb4d1c" providerId="ADAL" clId="{18FAAF05-0734-47AD-AFBF-2BB5821C7982}" dt="2023-03-21T11:48:30.721" v="473" actId="1076"/>
          <ac:spMkLst>
            <pc:docMk/>
            <pc:sldMk cId="2200704595" sldId="269"/>
            <ac:spMk id="153" creationId="{5362FA59-476F-6A2B-1BE4-1902EED63DE4}"/>
          </ac:spMkLst>
        </pc:spChg>
        <pc:spChg chg="mod">
          <ac:chgData name="David Dickinson" userId="5ed55131-8e7f-4fd8-bf0e-101e25fb4d1c" providerId="ADAL" clId="{18FAAF05-0734-47AD-AFBF-2BB5821C7982}" dt="2023-03-21T11:48:30.721" v="473" actId="1076"/>
          <ac:spMkLst>
            <pc:docMk/>
            <pc:sldMk cId="2200704595" sldId="269"/>
            <ac:spMk id="154" creationId="{3215949A-D09D-5A2C-EBB7-9CBA07ECF41B}"/>
          </ac:spMkLst>
        </pc:spChg>
        <pc:spChg chg="mod">
          <ac:chgData name="David Dickinson" userId="5ed55131-8e7f-4fd8-bf0e-101e25fb4d1c" providerId="ADAL" clId="{18FAAF05-0734-47AD-AFBF-2BB5821C7982}" dt="2023-03-21T11:48:30.721" v="473" actId="1076"/>
          <ac:spMkLst>
            <pc:docMk/>
            <pc:sldMk cId="2200704595" sldId="269"/>
            <ac:spMk id="155" creationId="{83C958DD-D818-A21B-5A27-CB24F7C0AE71}"/>
          </ac:spMkLst>
        </pc:spChg>
        <pc:spChg chg="mod">
          <ac:chgData name="David Dickinson" userId="5ed55131-8e7f-4fd8-bf0e-101e25fb4d1c" providerId="ADAL" clId="{18FAAF05-0734-47AD-AFBF-2BB5821C7982}" dt="2023-03-21T11:48:30.721" v="473" actId="1076"/>
          <ac:spMkLst>
            <pc:docMk/>
            <pc:sldMk cId="2200704595" sldId="269"/>
            <ac:spMk id="156" creationId="{9068B59A-3B88-0371-848C-E28F521DA5DB}"/>
          </ac:spMkLst>
        </pc:spChg>
        <pc:spChg chg="mod">
          <ac:chgData name="David Dickinson" userId="5ed55131-8e7f-4fd8-bf0e-101e25fb4d1c" providerId="ADAL" clId="{18FAAF05-0734-47AD-AFBF-2BB5821C7982}" dt="2023-03-21T11:48:30.721" v="473" actId="1076"/>
          <ac:spMkLst>
            <pc:docMk/>
            <pc:sldMk cId="2200704595" sldId="269"/>
            <ac:spMk id="157" creationId="{E7F14E43-EEBE-41FD-636C-F0E71B10F5E2}"/>
          </ac:spMkLst>
        </pc:spChg>
        <pc:spChg chg="mod">
          <ac:chgData name="David Dickinson" userId="5ed55131-8e7f-4fd8-bf0e-101e25fb4d1c" providerId="ADAL" clId="{18FAAF05-0734-47AD-AFBF-2BB5821C7982}" dt="2023-03-21T11:48:30.721" v="473" actId="1076"/>
          <ac:spMkLst>
            <pc:docMk/>
            <pc:sldMk cId="2200704595" sldId="269"/>
            <ac:spMk id="158" creationId="{5676CF1C-818F-67BF-B7FA-7862CC983321}"/>
          </ac:spMkLst>
        </pc:spChg>
        <pc:spChg chg="mod">
          <ac:chgData name="David Dickinson" userId="5ed55131-8e7f-4fd8-bf0e-101e25fb4d1c" providerId="ADAL" clId="{18FAAF05-0734-47AD-AFBF-2BB5821C7982}" dt="2023-03-21T11:48:30.721" v="473" actId="1076"/>
          <ac:spMkLst>
            <pc:docMk/>
            <pc:sldMk cId="2200704595" sldId="269"/>
            <ac:spMk id="159" creationId="{65A0B41F-E2D7-F0D5-B2D0-CDCC731904E7}"/>
          </ac:spMkLst>
        </pc:spChg>
        <pc:spChg chg="mod">
          <ac:chgData name="David Dickinson" userId="5ed55131-8e7f-4fd8-bf0e-101e25fb4d1c" providerId="ADAL" clId="{18FAAF05-0734-47AD-AFBF-2BB5821C7982}" dt="2023-03-21T11:48:30.721" v="473" actId="1076"/>
          <ac:spMkLst>
            <pc:docMk/>
            <pc:sldMk cId="2200704595" sldId="269"/>
            <ac:spMk id="160" creationId="{F43F933B-2D0F-F0C1-7BC7-74C7133679D0}"/>
          </ac:spMkLst>
        </pc:spChg>
        <pc:spChg chg="mod">
          <ac:chgData name="David Dickinson" userId="5ed55131-8e7f-4fd8-bf0e-101e25fb4d1c" providerId="ADAL" clId="{18FAAF05-0734-47AD-AFBF-2BB5821C7982}" dt="2023-03-21T11:48:30.721" v="473" actId="1076"/>
          <ac:spMkLst>
            <pc:docMk/>
            <pc:sldMk cId="2200704595" sldId="269"/>
            <ac:spMk id="161" creationId="{CB70F4B6-14BA-1F02-07E7-5D61EAF7213A}"/>
          </ac:spMkLst>
        </pc:spChg>
        <pc:spChg chg="mod">
          <ac:chgData name="David Dickinson" userId="5ed55131-8e7f-4fd8-bf0e-101e25fb4d1c" providerId="ADAL" clId="{18FAAF05-0734-47AD-AFBF-2BB5821C7982}" dt="2023-03-21T11:48:30.721" v="473" actId="1076"/>
          <ac:spMkLst>
            <pc:docMk/>
            <pc:sldMk cId="2200704595" sldId="269"/>
            <ac:spMk id="162" creationId="{E519E9BD-6F27-3495-6E37-0932990730D5}"/>
          </ac:spMkLst>
        </pc:spChg>
        <pc:spChg chg="mod">
          <ac:chgData name="David Dickinson" userId="5ed55131-8e7f-4fd8-bf0e-101e25fb4d1c" providerId="ADAL" clId="{18FAAF05-0734-47AD-AFBF-2BB5821C7982}" dt="2023-03-21T11:48:30.721" v="473" actId="1076"/>
          <ac:spMkLst>
            <pc:docMk/>
            <pc:sldMk cId="2200704595" sldId="269"/>
            <ac:spMk id="163" creationId="{4951EB8F-03E0-70E0-D58E-12AF288E70C7}"/>
          </ac:spMkLst>
        </pc:spChg>
        <pc:spChg chg="mod">
          <ac:chgData name="David Dickinson" userId="5ed55131-8e7f-4fd8-bf0e-101e25fb4d1c" providerId="ADAL" clId="{18FAAF05-0734-47AD-AFBF-2BB5821C7982}" dt="2023-03-21T11:48:30.721" v="473" actId="1076"/>
          <ac:spMkLst>
            <pc:docMk/>
            <pc:sldMk cId="2200704595" sldId="269"/>
            <ac:spMk id="164" creationId="{154460B6-EDDC-AADD-4467-DD5BC921E6CB}"/>
          </ac:spMkLst>
        </pc:spChg>
        <pc:spChg chg="mod">
          <ac:chgData name="David Dickinson" userId="5ed55131-8e7f-4fd8-bf0e-101e25fb4d1c" providerId="ADAL" clId="{18FAAF05-0734-47AD-AFBF-2BB5821C7982}" dt="2023-03-21T11:48:30.721" v="473" actId="1076"/>
          <ac:spMkLst>
            <pc:docMk/>
            <pc:sldMk cId="2200704595" sldId="269"/>
            <ac:spMk id="165" creationId="{60E4C6D9-EDC4-31F8-E534-7ED4FC8F2026}"/>
          </ac:spMkLst>
        </pc:spChg>
        <pc:spChg chg="mod">
          <ac:chgData name="David Dickinson" userId="5ed55131-8e7f-4fd8-bf0e-101e25fb4d1c" providerId="ADAL" clId="{18FAAF05-0734-47AD-AFBF-2BB5821C7982}" dt="2023-03-21T11:48:30.721" v="473" actId="1076"/>
          <ac:spMkLst>
            <pc:docMk/>
            <pc:sldMk cId="2200704595" sldId="269"/>
            <ac:spMk id="166" creationId="{908F8C33-95C2-8D93-FAA4-5FA51D3510E6}"/>
          </ac:spMkLst>
        </pc:spChg>
        <pc:spChg chg="mod">
          <ac:chgData name="David Dickinson" userId="5ed55131-8e7f-4fd8-bf0e-101e25fb4d1c" providerId="ADAL" clId="{18FAAF05-0734-47AD-AFBF-2BB5821C7982}" dt="2023-03-21T11:48:30.721" v="473" actId="1076"/>
          <ac:spMkLst>
            <pc:docMk/>
            <pc:sldMk cId="2200704595" sldId="269"/>
            <ac:spMk id="167" creationId="{779BCF66-D407-A086-52E6-0638F16FA7C3}"/>
          </ac:spMkLst>
        </pc:spChg>
        <pc:spChg chg="mod">
          <ac:chgData name="David Dickinson" userId="5ed55131-8e7f-4fd8-bf0e-101e25fb4d1c" providerId="ADAL" clId="{18FAAF05-0734-47AD-AFBF-2BB5821C7982}" dt="2023-03-21T11:48:30.721" v="473" actId="1076"/>
          <ac:spMkLst>
            <pc:docMk/>
            <pc:sldMk cId="2200704595" sldId="269"/>
            <ac:spMk id="168" creationId="{3C8D2D1A-9977-A07B-2F77-C98B75030680}"/>
          </ac:spMkLst>
        </pc:spChg>
        <pc:spChg chg="mod">
          <ac:chgData name="David Dickinson" userId="5ed55131-8e7f-4fd8-bf0e-101e25fb4d1c" providerId="ADAL" clId="{18FAAF05-0734-47AD-AFBF-2BB5821C7982}" dt="2023-03-21T11:48:30.721" v="473" actId="1076"/>
          <ac:spMkLst>
            <pc:docMk/>
            <pc:sldMk cId="2200704595" sldId="269"/>
            <ac:spMk id="169" creationId="{CB38AD50-0610-D5ED-C9E5-7DB0AA73CAEB}"/>
          </ac:spMkLst>
        </pc:spChg>
        <pc:spChg chg="mod">
          <ac:chgData name="David Dickinson" userId="5ed55131-8e7f-4fd8-bf0e-101e25fb4d1c" providerId="ADAL" clId="{18FAAF05-0734-47AD-AFBF-2BB5821C7982}" dt="2023-03-21T11:48:30.721" v="473" actId="1076"/>
          <ac:spMkLst>
            <pc:docMk/>
            <pc:sldMk cId="2200704595" sldId="269"/>
            <ac:spMk id="170" creationId="{8425EF7A-2E9E-E997-62DF-3F8739ADD96C}"/>
          </ac:spMkLst>
        </pc:spChg>
        <pc:spChg chg="mod">
          <ac:chgData name="David Dickinson" userId="5ed55131-8e7f-4fd8-bf0e-101e25fb4d1c" providerId="ADAL" clId="{18FAAF05-0734-47AD-AFBF-2BB5821C7982}" dt="2023-03-21T11:48:30.721" v="473" actId="1076"/>
          <ac:spMkLst>
            <pc:docMk/>
            <pc:sldMk cId="2200704595" sldId="269"/>
            <ac:spMk id="171" creationId="{D0ABC44B-63A2-269C-7163-F1CC1D155332}"/>
          </ac:spMkLst>
        </pc:spChg>
        <pc:spChg chg="mod">
          <ac:chgData name="David Dickinson" userId="5ed55131-8e7f-4fd8-bf0e-101e25fb4d1c" providerId="ADAL" clId="{18FAAF05-0734-47AD-AFBF-2BB5821C7982}" dt="2023-03-21T11:48:30.721" v="473" actId="1076"/>
          <ac:spMkLst>
            <pc:docMk/>
            <pc:sldMk cId="2200704595" sldId="269"/>
            <ac:spMk id="172" creationId="{188487D2-86EF-E388-F393-9D1CADD5640E}"/>
          </ac:spMkLst>
        </pc:spChg>
        <pc:spChg chg="mod">
          <ac:chgData name="David Dickinson" userId="5ed55131-8e7f-4fd8-bf0e-101e25fb4d1c" providerId="ADAL" clId="{18FAAF05-0734-47AD-AFBF-2BB5821C7982}" dt="2023-03-21T11:48:30.721" v="473" actId="1076"/>
          <ac:spMkLst>
            <pc:docMk/>
            <pc:sldMk cId="2200704595" sldId="269"/>
            <ac:spMk id="173" creationId="{22ECAB3C-AE02-4234-EE39-9C0B9417659C}"/>
          </ac:spMkLst>
        </pc:spChg>
        <pc:spChg chg="mod">
          <ac:chgData name="David Dickinson" userId="5ed55131-8e7f-4fd8-bf0e-101e25fb4d1c" providerId="ADAL" clId="{18FAAF05-0734-47AD-AFBF-2BB5821C7982}" dt="2023-03-21T11:48:30.721" v="473" actId="1076"/>
          <ac:spMkLst>
            <pc:docMk/>
            <pc:sldMk cId="2200704595" sldId="269"/>
            <ac:spMk id="174" creationId="{980C4832-F440-E97D-631F-9EEEF7021DEB}"/>
          </ac:spMkLst>
        </pc:spChg>
        <pc:spChg chg="mod">
          <ac:chgData name="David Dickinson" userId="5ed55131-8e7f-4fd8-bf0e-101e25fb4d1c" providerId="ADAL" clId="{18FAAF05-0734-47AD-AFBF-2BB5821C7982}" dt="2023-03-21T11:48:30.721" v="473" actId="1076"/>
          <ac:spMkLst>
            <pc:docMk/>
            <pc:sldMk cId="2200704595" sldId="269"/>
            <ac:spMk id="175" creationId="{7E73567E-F5EF-B356-8E2C-885F80341454}"/>
          </ac:spMkLst>
        </pc:spChg>
        <pc:spChg chg="mod">
          <ac:chgData name="David Dickinson" userId="5ed55131-8e7f-4fd8-bf0e-101e25fb4d1c" providerId="ADAL" clId="{18FAAF05-0734-47AD-AFBF-2BB5821C7982}" dt="2023-03-21T11:48:30.721" v="473" actId="1076"/>
          <ac:spMkLst>
            <pc:docMk/>
            <pc:sldMk cId="2200704595" sldId="269"/>
            <ac:spMk id="176" creationId="{99A4F79B-9397-7954-8F21-E673B0EF37CF}"/>
          </ac:spMkLst>
        </pc:spChg>
        <pc:spChg chg="mod">
          <ac:chgData name="David Dickinson" userId="5ed55131-8e7f-4fd8-bf0e-101e25fb4d1c" providerId="ADAL" clId="{18FAAF05-0734-47AD-AFBF-2BB5821C7982}" dt="2023-03-21T11:48:30.721" v="473" actId="1076"/>
          <ac:spMkLst>
            <pc:docMk/>
            <pc:sldMk cId="2200704595" sldId="269"/>
            <ac:spMk id="177" creationId="{25DBB6AA-C94B-D136-F346-E02B833A1F82}"/>
          </ac:spMkLst>
        </pc:spChg>
        <pc:spChg chg="mod">
          <ac:chgData name="David Dickinson" userId="5ed55131-8e7f-4fd8-bf0e-101e25fb4d1c" providerId="ADAL" clId="{18FAAF05-0734-47AD-AFBF-2BB5821C7982}" dt="2023-03-21T11:48:30.721" v="473" actId="1076"/>
          <ac:spMkLst>
            <pc:docMk/>
            <pc:sldMk cId="2200704595" sldId="269"/>
            <ac:spMk id="178" creationId="{27559346-1A78-38F2-DB00-2964046BAC09}"/>
          </ac:spMkLst>
        </pc:spChg>
        <pc:spChg chg="mod">
          <ac:chgData name="David Dickinson" userId="5ed55131-8e7f-4fd8-bf0e-101e25fb4d1c" providerId="ADAL" clId="{18FAAF05-0734-47AD-AFBF-2BB5821C7982}" dt="2023-03-21T11:48:30.721" v="473" actId="1076"/>
          <ac:spMkLst>
            <pc:docMk/>
            <pc:sldMk cId="2200704595" sldId="269"/>
            <ac:spMk id="179" creationId="{D2BD13AB-CCF7-1A41-75B2-F26A58C12EE2}"/>
          </ac:spMkLst>
        </pc:spChg>
        <pc:spChg chg="mod">
          <ac:chgData name="David Dickinson" userId="5ed55131-8e7f-4fd8-bf0e-101e25fb4d1c" providerId="ADAL" clId="{18FAAF05-0734-47AD-AFBF-2BB5821C7982}" dt="2023-03-21T11:48:30.721" v="473" actId="1076"/>
          <ac:spMkLst>
            <pc:docMk/>
            <pc:sldMk cId="2200704595" sldId="269"/>
            <ac:spMk id="180" creationId="{62121E8D-8865-8946-DCF0-46AD3668E38B}"/>
          </ac:spMkLst>
        </pc:spChg>
        <pc:spChg chg="mod">
          <ac:chgData name="David Dickinson" userId="5ed55131-8e7f-4fd8-bf0e-101e25fb4d1c" providerId="ADAL" clId="{18FAAF05-0734-47AD-AFBF-2BB5821C7982}" dt="2023-03-21T11:48:30.721" v="473" actId="1076"/>
          <ac:spMkLst>
            <pc:docMk/>
            <pc:sldMk cId="2200704595" sldId="269"/>
            <ac:spMk id="181" creationId="{FF6B73F7-454A-CF78-BAE3-09EB7524BD39}"/>
          </ac:spMkLst>
        </pc:spChg>
        <pc:spChg chg="mod">
          <ac:chgData name="David Dickinson" userId="5ed55131-8e7f-4fd8-bf0e-101e25fb4d1c" providerId="ADAL" clId="{18FAAF05-0734-47AD-AFBF-2BB5821C7982}" dt="2023-03-21T11:48:30.721" v="473" actId="1076"/>
          <ac:spMkLst>
            <pc:docMk/>
            <pc:sldMk cId="2200704595" sldId="269"/>
            <ac:spMk id="182" creationId="{5DD2C403-19E8-605F-7F33-3DA7BFC98DB5}"/>
          </ac:spMkLst>
        </pc:spChg>
        <pc:spChg chg="mod">
          <ac:chgData name="David Dickinson" userId="5ed55131-8e7f-4fd8-bf0e-101e25fb4d1c" providerId="ADAL" clId="{18FAAF05-0734-47AD-AFBF-2BB5821C7982}" dt="2023-03-21T11:48:30.721" v="473" actId="1076"/>
          <ac:spMkLst>
            <pc:docMk/>
            <pc:sldMk cId="2200704595" sldId="269"/>
            <ac:spMk id="183" creationId="{D066FC44-367E-2830-183F-C91DE32A6C13}"/>
          </ac:spMkLst>
        </pc:spChg>
        <pc:spChg chg="mod">
          <ac:chgData name="David Dickinson" userId="5ed55131-8e7f-4fd8-bf0e-101e25fb4d1c" providerId="ADAL" clId="{18FAAF05-0734-47AD-AFBF-2BB5821C7982}" dt="2023-03-21T11:48:30.721" v="473" actId="1076"/>
          <ac:spMkLst>
            <pc:docMk/>
            <pc:sldMk cId="2200704595" sldId="269"/>
            <ac:spMk id="184" creationId="{41EA6D5B-33D5-1334-52AC-BFEAFBA773FE}"/>
          </ac:spMkLst>
        </pc:spChg>
        <pc:spChg chg="mod">
          <ac:chgData name="David Dickinson" userId="5ed55131-8e7f-4fd8-bf0e-101e25fb4d1c" providerId="ADAL" clId="{18FAAF05-0734-47AD-AFBF-2BB5821C7982}" dt="2023-03-21T11:48:30.721" v="473" actId="1076"/>
          <ac:spMkLst>
            <pc:docMk/>
            <pc:sldMk cId="2200704595" sldId="269"/>
            <ac:spMk id="185" creationId="{4CBCF292-2F6A-FE4B-6198-B92FEBE8BE72}"/>
          </ac:spMkLst>
        </pc:spChg>
        <pc:spChg chg="mod">
          <ac:chgData name="David Dickinson" userId="5ed55131-8e7f-4fd8-bf0e-101e25fb4d1c" providerId="ADAL" clId="{18FAAF05-0734-47AD-AFBF-2BB5821C7982}" dt="2023-03-21T11:48:30.721" v="473" actId="1076"/>
          <ac:spMkLst>
            <pc:docMk/>
            <pc:sldMk cId="2200704595" sldId="269"/>
            <ac:spMk id="186" creationId="{3C7A4DC8-D996-44E6-0B37-1F6DD6F78F33}"/>
          </ac:spMkLst>
        </pc:spChg>
        <pc:spChg chg="mod">
          <ac:chgData name="David Dickinson" userId="5ed55131-8e7f-4fd8-bf0e-101e25fb4d1c" providerId="ADAL" clId="{18FAAF05-0734-47AD-AFBF-2BB5821C7982}" dt="2023-03-21T11:48:30.721" v="473" actId="1076"/>
          <ac:spMkLst>
            <pc:docMk/>
            <pc:sldMk cId="2200704595" sldId="269"/>
            <ac:spMk id="187" creationId="{9C7B47AB-C4EA-05BA-5D21-875531A82C81}"/>
          </ac:spMkLst>
        </pc:spChg>
        <pc:spChg chg="mod">
          <ac:chgData name="David Dickinson" userId="5ed55131-8e7f-4fd8-bf0e-101e25fb4d1c" providerId="ADAL" clId="{18FAAF05-0734-47AD-AFBF-2BB5821C7982}" dt="2023-03-21T11:48:30.721" v="473" actId="1076"/>
          <ac:spMkLst>
            <pc:docMk/>
            <pc:sldMk cId="2200704595" sldId="269"/>
            <ac:spMk id="188" creationId="{4379736C-02AA-B1DB-D173-DFEC846D8B49}"/>
          </ac:spMkLst>
        </pc:spChg>
        <pc:spChg chg="mod">
          <ac:chgData name="David Dickinson" userId="5ed55131-8e7f-4fd8-bf0e-101e25fb4d1c" providerId="ADAL" clId="{18FAAF05-0734-47AD-AFBF-2BB5821C7982}" dt="2023-03-21T11:48:30.721" v="473" actId="1076"/>
          <ac:spMkLst>
            <pc:docMk/>
            <pc:sldMk cId="2200704595" sldId="269"/>
            <ac:spMk id="189" creationId="{6A2621FA-857F-E355-0438-34C382276825}"/>
          </ac:spMkLst>
        </pc:spChg>
        <pc:spChg chg="mod">
          <ac:chgData name="David Dickinson" userId="5ed55131-8e7f-4fd8-bf0e-101e25fb4d1c" providerId="ADAL" clId="{18FAAF05-0734-47AD-AFBF-2BB5821C7982}" dt="2023-03-21T11:48:30.721" v="473" actId="1076"/>
          <ac:spMkLst>
            <pc:docMk/>
            <pc:sldMk cId="2200704595" sldId="269"/>
            <ac:spMk id="190" creationId="{D347A321-2804-CD7F-76FE-36E6AFBD86F0}"/>
          </ac:spMkLst>
        </pc:spChg>
        <pc:spChg chg="mod">
          <ac:chgData name="David Dickinson" userId="5ed55131-8e7f-4fd8-bf0e-101e25fb4d1c" providerId="ADAL" clId="{18FAAF05-0734-47AD-AFBF-2BB5821C7982}" dt="2023-03-21T11:48:30.721" v="473" actId="1076"/>
          <ac:spMkLst>
            <pc:docMk/>
            <pc:sldMk cId="2200704595" sldId="269"/>
            <ac:spMk id="191" creationId="{017CFC76-4012-F32B-FA80-EA36F92B63E6}"/>
          </ac:spMkLst>
        </pc:spChg>
        <pc:spChg chg="mod">
          <ac:chgData name="David Dickinson" userId="5ed55131-8e7f-4fd8-bf0e-101e25fb4d1c" providerId="ADAL" clId="{18FAAF05-0734-47AD-AFBF-2BB5821C7982}" dt="2023-03-21T11:48:30.721" v="473" actId="1076"/>
          <ac:spMkLst>
            <pc:docMk/>
            <pc:sldMk cId="2200704595" sldId="269"/>
            <ac:spMk id="192" creationId="{10B78DA6-F07C-3488-E675-56F643E9A021}"/>
          </ac:spMkLst>
        </pc:spChg>
        <pc:spChg chg="mod">
          <ac:chgData name="David Dickinson" userId="5ed55131-8e7f-4fd8-bf0e-101e25fb4d1c" providerId="ADAL" clId="{18FAAF05-0734-47AD-AFBF-2BB5821C7982}" dt="2023-03-21T11:48:30.721" v="473" actId="1076"/>
          <ac:spMkLst>
            <pc:docMk/>
            <pc:sldMk cId="2200704595" sldId="269"/>
            <ac:spMk id="193" creationId="{3D3901C2-747C-6B8F-9236-6480F9008E50}"/>
          </ac:spMkLst>
        </pc:spChg>
        <pc:spChg chg="mod">
          <ac:chgData name="David Dickinson" userId="5ed55131-8e7f-4fd8-bf0e-101e25fb4d1c" providerId="ADAL" clId="{18FAAF05-0734-47AD-AFBF-2BB5821C7982}" dt="2023-03-21T11:48:30.721" v="473" actId="1076"/>
          <ac:spMkLst>
            <pc:docMk/>
            <pc:sldMk cId="2200704595" sldId="269"/>
            <ac:spMk id="194" creationId="{1079195C-A368-B822-470B-73E744F56DB1}"/>
          </ac:spMkLst>
        </pc:spChg>
        <pc:spChg chg="mod">
          <ac:chgData name="David Dickinson" userId="5ed55131-8e7f-4fd8-bf0e-101e25fb4d1c" providerId="ADAL" clId="{18FAAF05-0734-47AD-AFBF-2BB5821C7982}" dt="2023-03-21T11:48:30.721" v="473" actId="1076"/>
          <ac:spMkLst>
            <pc:docMk/>
            <pc:sldMk cId="2200704595" sldId="269"/>
            <ac:spMk id="195" creationId="{142C9FAB-08B9-7665-40CC-3B05C636B33C}"/>
          </ac:spMkLst>
        </pc:spChg>
        <pc:spChg chg="mod">
          <ac:chgData name="David Dickinson" userId="5ed55131-8e7f-4fd8-bf0e-101e25fb4d1c" providerId="ADAL" clId="{18FAAF05-0734-47AD-AFBF-2BB5821C7982}" dt="2023-03-21T11:48:30.721" v="473" actId="1076"/>
          <ac:spMkLst>
            <pc:docMk/>
            <pc:sldMk cId="2200704595" sldId="269"/>
            <ac:spMk id="196" creationId="{03D84C0E-E078-8B0C-51C8-9E98CF85ACE4}"/>
          </ac:spMkLst>
        </pc:spChg>
        <pc:spChg chg="mod">
          <ac:chgData name="David Dickinson" userId="5ed55131-8e7f-4fd8-bf0e-101e25fb4d1c" providerId="ADAL" clId="{18FAAF05-0734-47AD-AFBF-2BB5821C7982}" dt="2023-03-21T11:48:30.721" v="473" actId="1076"/>
          <ac:spMkLst>
            <pc:docMk/>
            <pc:sldMk cId="2200704595" sldId="269"/>
            <ac:spMk id="197" creationId="{B06F76AB-2261-6822-D649-6720E542F450}"/>
          </ac:spMkLst>
        </pc:spChg>
        <pc:spChg chg="mod">
          <ac:chgData name="David Dickinson" userId="5ed55131-8e7f-4fd8-bf0e-101e25fb4d1c" providerId="ADAL" clId="{18FAAF05-0734-47AD-AFBF-2BB5821C7982}" dt="2023-03-21T11:48:30.721" v="473" actId="1076"/>
          <ac:spMkLst>
            <pc:docMk/>
            <pc:sldMk cId="2200704595" sldId="269"/>
            <ac:spMk id="198" creationId="{37BCBDEC-4DC0-16D3-6431-4589280F0B1A}"/>
          </ac:spMkLst>
        </pc:spChg>
        <pc:spChg chg="mod">
          <ac:chgData name="David Dickinson" userId="5ed55131-8e7f-4fd8-bf0e-101e25fb4d1c" providerId="ADAL" clId="{18FAAF05-0734-47AD-AFBF-2BB5821C7982}" dt="2023-03-21T11:48:30.721" v="473" actId="1076"/>
          <ac:spMkLst>
            <pc:docMk/>
            <pc:sldMk cId="2200704595" sldId="269"/>
            <ac:spMk id="199" creationId="{23CE24DE-4B10-9B38-AA1A-7D80D3FB3796}"/>
          </ac:spMkLst>
        </pc:spChg>
        <pc:spChg chg="mod">
          <ac:chgData name="David Dickinson" userId="5ed55131-8e7f-4fd8-bf0e-101e25fb4d1c" providerId="ADAL" clId="{18FAAF05-0734-47AD-AFBF-2BB5821C7982}" dt="2023-03-21T11:48:30.721" v="473" actId="1076"/>
          <ac:spMkLst>
            <pc:docMk/>
            <pc:sldMk cId="2200704595" sldId="269"/>
            <ac:spMk id="200" creationId="{3B23B655-6F6A-0659-5409-F2326999CA2F}"/>
          </ac:spMkLst>
        </pc:spChg>
        <pc:spChg chg="mod">
          <ac:chgData name="David Dickinson" userId="5ed55131-8e7f-4fd8-bf0e-101e25fb4d1c" providerId="ADAL" clId="{18FAAF05-0734-47AD-AFBF-2BB5821C7982}" dt="2023-03-21T11:48:30.721" v="473" actId="1076"/>
          <ac:spMkLst>
            <pc:docMk/>
            <pc:sldMk cId="2200704595" sldId="269"/>
            <ac:spMk id="201" creationId="{63827A6D-47FA-43C2-3459-9C1C108A9511}"/>
          </ac:spMkLst>
        </pc:spChg>
        <pc:spChg chg="mod">
          <ac:chgData name="David Dickinson" userId="5ed55131-8e7f-4fd8-bf0e-101e25fb4d1c" providerId="ADAL" clId="{18FAAF05-0734-47AD-AFBF-2BB5821C7982}" dt="2023-03-21T11:49:00.132" v="475" actId="14100"/>
          <ac:spMkLst>
            <pc:docMk/>
            <pc:sldMk cId="2200704595" sldId="269"/>
            <ac:spMk id="202" creationId="{32860CBC-CE72-9071-43B4-61F397EEB05F}"/>
          </ac:spMkLst>
        </pc:spChg>
        <pc:spChg chg="mod">
          <ac:chgData name="David Dickinson" userId="5ed55131-8e7f-4fd8-bf0e-101e25fb4d1c" providerId="ADAL" clId="{18FAAF05-0734-47AD-AFBF-2BB5821C7982}" dt="2023-03-21T11:48:30.721" v="473" actId="1076"/>
          <ac:spMkLst>
            <pc:docMk/>
            <pc:sldMk cId="2200704595" sldId="269"/>
            <ac:spMk id="203" creationId="{B28AF31A-459E-9BF1-1766-50E53C881B27}"/>
          </ac:spMkLst>
        </pc:spChg>
        <pc:spChg chg="mod">
          <ac:chgData name="David Dickinson" userId="5ed55131-8e7f-4fd8-bf0e-101e25fb4d1c" providerId="ADAL" clId="{18FAAF05-0734-47AD-AFBF-2BB5821C7982}" dt="2023-03-21T11:48:30.721" v="473" actId="1076"/>
          <ac:spMkLst>
            <pc:docMk/>
            <pc:sldMk cId="2200704595" sldId="269"/>
            <ac:spMk id="204" creationId="{1F1C0927-64E5-D4D9-1377-F94B55BF0B9A}"/>
          </ac:spMkLst>
        </pc:spChg>
        <pc:spChg chg="mod">
          <ac:chgData name="David Dickinson" userId="5ed55131-8e7f-4fd8-bf0e-101e25fb4d1c" providerId="ADAL" clId="{18FAAF05-0734-47AD-AFBF-2BB5821C7982}" dt="2023-03-21T11:48:30.721" v="473" actId="1076"/>
          <ac:spMkLst>
            <pc:docMk/>
            <pc:sldMk cId="2200704595" sldId="269"/>
            <ac:spMk id="205" creationId="{F7360A56-81B3-301C-8B74-FA465BA116C6}"/>
          </ac:spMkLst>
        </pc:spChg>
        <pc:spChg chg="mod">
          <ac:chgData name="David Dickinson" userId="5ed55131-8e7f-4fd8-bf0e-101e25fb4d1c" providerId="ADAL" clId="{18FAAF05-0734-47AD-AFBF-2BB5821C7982}" dt="2023-03-21T11:48:30.721" v="473" actId="1076"/>
          <ac:spMkLst>
            <pc:docMk/>
            <pc:sldMk cId="2200704595" sldId="269"/>
            <ac:spMk id="206" creationId="{EB451BD5-9DC0-C980-2B15-2A78F9D1F7A9}"/>
          </ac:spMkLst>
        </pc:spChg>
        <pc:spChg chg="mod">
          <ac:chgData name="David Dickinson" userId="5ed55131-8e7f-4fd8-bf0e-101e25fb4d1c" providerId="ADAL" clId="{18FAAF05-0734-47AD-AFBF-2BB5821C7982}" dt="2023-03-21T11:48:30.721" v="473" actId="1076"/>
          <ac:spMkLst>
            <pc:docMk/>
            <pc:sldMk cId="2200704595" sldId="269"/>
            <ac:spMk id="207" creationId="{692C6070-3F39-CACF-C19F-6C58742E2E31}"/>
          </ac:spMkLst>
        </pc:spChg>
        <pc:spChg chg="mod">
          <ac:chgData name="David Dickinson" userId="5ed55131-8e7f-4fd8-bf0e-101e25fb4d1c" providerId="ADAL" clId="{18FAAF05-0734-47AD-AFBF-2BB5821C7982}" dt="2023-03-21T11:48:30.721" v="473" actId="1076"/>
          <ac:spMkLst>
            <pc:docMk/>
            <pc:sldMk cId="2200704595" sldId="269"/>
            <ac:spMk id="208" creationId="{B6F5E179-C933-F6E1-248E-CB5335520CBD}"/>
          </ac:spMkLst>
        </pc:spChg>
        <pc:spChg chg="mod">
          <ac:chgData name="David Dickinson" userId="5ed55131-8e7f-4fd8-bf0e-101e25fb4d1c" providerId="ADAL" clId="{18FAAF05-0734-47AD-AFBF-2BB5821C7982}" dt="2023-03-21T11:48:30.721" v="473" actId="1076"/>
          <ac:spMkLst>
            <pc:docMk/>
            <pc:sldMk cId="2200704595" sldId="269"/>
            <ac:spMk id="209" creationId="{405EF78E-751A-DDF4-4F07-80EE1AF220FB}"/>
          </ac:spMkLst>
        </pc:spChg>
        <pc:spChg chg="mod">
          <ac:chgData name="David Dickinson" userId="5ed55131-8e7f-4fd8-bf0e-101e25fb4d1c" providerId="ADAL" clId="{18FAAF05-0734-47AD-AFBF-2BB5821C7982}" dt="2023-03-21T11:48:30.721" v="473" actId="1076"/>
          <ac:spMkLst>
            <pc:docMk/>
            <pc:sldMk cId="2200704595" sldId="269"/>
            <ac:spMk id="210" creationId="{666877E8-053E-7794-4531-7F7A8F4D7F0B}"/>
          </ac:spMkLst>
        </pc:spChg>
        <pc:spChg chg="mod">
          <ac:chgData name="David Dickinson" userId="5ed55131-8e7f-4fd8-bf0e-101e25fb4d1c" providerId="ADAL" clId="{18FAAF05-0734-47AD-AFBF-2BB5821C7982}" dt="2023-03-21T11:48:30.721" v="473" actId="1076"/>
          <ac:spMkLst>
            <pc:docMk/>
            <pc:sldMk cId="2200704595" sldId="269"/>
            <ac:spMk id="211" creationId="{00C22982-A16D-97F9-B5DF-340BFD066E89}"/>
          </ac:spMkLst>
        </pc:spChg>
        <pc:spChg chg="mod">
          <ac:chgData name="David Dickinson" userId="5ed55131-8e7f-4fd8-bf0e-101e25fb4d1c" providerId="ADAL" clId="{18FAAF05-0734-47AD-AFBF-2BB5821C7982}" dt="2023-03-21T11:48:30.721" v="473" actId="1076"/>
          <ac:spMkLst>
            <pc:docMk/>
            <pc:sldMk cId="2200704595" sldId="269"/>
            <ac:spMk id="212" creationId="{874CBA18-65C2-5A61-E747-2548A7334D2B}"/>
          </ac:spMkLst>
        </pc:spChg>
        <pc:spChg chg="mod">
          <ac:chgData name="David Dickinson" userId="5ed55131-8e7f-4fd8-bf0e-101e25fb4d1c" providerId="ADAL" clId="{18FAAF05-0734-47AD-AFBF-2BB5821C7982}" dt="2023-03-21T11:48:30.721" v="473" actId="1076"/>
          <ac:spMkLst>
            <pc:docMk/>
            <pc:sldMk cId="2200704595" sldId="269"/>
            <ac:spMk id="213" creationId="{F8425F8B-7ED5-CB4D-00BF-A9C4B52B6666}"/>
          </ac:spMkLst>
        </pc:spChg>
        <pc:spChg chg="mod">
          <ac:chgData name="David Dickinson" userId="5ed55131-8e7f-4fd8-bf0e-101e25fb4d1c" providerId="ADAL" clId="{18FAAF05-0734-47AD-AFBF-2BB5821C7982}" dt="2023-03-21T11:48:30.721" v="473" actId="1076"/>
          <ac:spMkLst>
            <pc:docMk/>
            <pc:sldMk cId="2200704595" sldId="269"/>
            <ac:spMk id="214" creationId="{6DBF01DC-6E99-6D3F-C59C-777C00200866}"/>
          </ac:spMkLst>
        </pc:spChg>
        <pc:spChg chg="mod">
          <ac:chgData name="David Dickinson" userId="5ed55131-8e7f-4fd8-bf0e-101e25fb4d1c" providerId="ADAL" clId="{18FAAF05-0734-47AD-AFBF-2BB5821C7982}" dt="2023-03-21T11:48:30.721" v="473" actId="1076"/>
          <ac:spMkLst>
            <pc:docMk/>
            <pc:sldMk cId="2200704595" sldId="269"/>
            <ac:spMk id="215" creationId="{6D8EEA66-1BE6-7A8A-C747-FED2A562F1AD}"/>
          </ac:spMkLst>
        </pc:spChg>
        <pc:spChg chg="mod">
          <ac:chgData name="David Dickinson" userId="5ed55131-8e7f-4fd8-bf0e-101e25fb4d1c" providerId="ADAL" clId="{18FAAF05-0734-47AD-AFBF-2BB5821C7982}" dt="2023-03-21T11:48:30.721" v="473" actId="1076"/>
          <ac:spMkLst>
            <pc:docMk/>
            <pc:sldMk cId="2200704595" sldId="269"/>
            <ac:spMk id="216" creationId="{BBE10B8D-D0B8-FD39-7DC3-ED57B91F76FD}"/>
          </ac:spMkLst>
        </pc:spChg>
        <pc:spChg chg="mod">
          <ac:chgData name="David Dickinson" userId="5ed55131-8e7f-4fd8-bf0e-101e25fb4d1c" providerId="ADAL" clId="{18FAAF05-0734-47AD-AFBF-2BB5821C7982}" dt="2023-03-21T11:48:30.721" v="473" actId="1076"/>
          <ac:spMkLst>
            <pc:docMk/>
            <pc:sldMk cId="2200704595" sldId="269"/>
            <ac:spMk id="217" creationId="{8083F212-DA32-55FD-7ADF-683CB736ECFA}"/>
          </ac:spMkLst>
        </pc:spChg>
        <pc:spChg chg="mod">
          <ac:chgData name="David Dickinson" userId="5ed55131-8e7f-4fd8-bf0e-101e25fb4d1c" providerId="ADAL" clId="{18FAAF05-0734-47AD-AFBF-2BB5821C7982}" dt="2023-03-21T11:48:30.721" v="473" actId="1076"/>
          <ac:spMkLst>
            <pc:docMk/>
            <pc:sldMk cId="2200704595" sldId="269"/>
            <ac:spMk id="218" creationId="{A9BA44BD-2CC5-9D1B-6C85-7A05F590B0D4}"/>
          </ac:spMkLst>
        </pc:spChg>
        <pc:spChg chg="mod">
          <ac:chgData name="David Dickinson" userId="5ed55131-8e7f-4fd8-bf0e-101e25fb4d1c" providerId="ADAL" clId="{18FAAF05-0734-47AD-AFBF-2BB5821C7982}" dt="2023-03-21T11:48:30.721" v="473" actId="1076"/>
          <ac:spMkLst>
            <pc:docMk/>
            <pc:sldMk cId="2200704595" sldId="269"/>
            <ac:spMk id="219" creationId="{CE506049-4F2B-10C3-CF73-FA17AD3E21F7}"/>
          </ac:spMkLst>
        </pc:spChg>
        <pc:spChg chg="mod">
          <ac:chgData name="David Dickinson" userId="5ed55131-8e7f-4fd8-bf0e-101e25fb4d1c" providerId="ADAL" clId="{18FAAF05-0734-47AD-AFBF-2BB5821C7982}" dt="2023-03-21T11:48:30.721" v="473" actId="1076"/>
          <ac:spMkLst>
            <pc:docMk/>
            <pc:sldMk cId="2200704595" sldId="269"/>
            <ac:spMk id="220" creationId="{80989E58-966A-6A7C-909E-C08D6536615A}"/>
          </ac:spMkLst>
        </pc:spChg>
        <pc:spChg chg="mod">
          <ac:chgData name="David Dickinson" userId="5ed55131-8e7f-4fd8-bf0e-101e25fb4d1c" providerId="ADAL" clId="{18FAAF05-0734-47AD-AFBF-2BB5821C7982}" dt="2023-03-21T11:48:30.721" v="473" actId="1076"/>
          <ac:spMkLst>
            <pc:docMk/>
            <pc:sldMk cId="2200704595" sldId="269"/>
            <ac:spMk id="221" creationId="{BB05EAEA-54BE-5BD7-101E-053FC5F7B4FB}"/>
          </ac:spMkLst>
        </pc:spChg>
        <pc:spChg chg="mod">
          <ac:chgData name="David Dickinson" userId="5ed55131-8e7f-4fd8-bf0e-101e25fb4d1c" providerId="ADAL" clId="{18FAAF05-0734-47AD-AFBF-2BB5821C7982}" dt="2023-03-21T11:48:30.721" v="473" actId="1076"/>
          <ac:spMkLst>
            <pc:docMk/>
            <pc:sldMk cId="2200704595" sldId="269"/>
            <ac:spMk id="222" creationId="{792E38BD-4A6E-EAA5-99BA-C3C204415E57}"/>
          </ac:spMkLst>
        </pc:spChg>
        <pc:spChg chg="mod">
          <ac:chgData name="David Dickinson" userId="5ed55131-8e7f-4fd8-bf0e-101e25fb4d1c" providerId="ADAL" clId="{18FAAF05-0734-47AD-AFBF-2BB5821C7982}" dt="2023-03-21T11:48:30.721" v="473" actId="1076"/>
          <ac:spMkLst>
            <pc:docMk/>
            <pc:sldMk cId="2200704595" sldId="269"/>
            <ac:spMk id="223" creationId="{9AC18C93-D99A-73A8-F9E3-28EB377134F1}"/>
          </ac:spMkLst>
        </pc:spChg>
        <pc:spChg chg="mod">
          <ac:chgData name="David Dickinson" userId="5ed55131-8e7f-4fd8-bf0e-101e25fb4d1c" providerId="ADAL" clId="{18FAAF05-0734-47AD-AFBF-2BB5821C7982}" dt="2023-03-21T11:48:30.721" v="473" actId="1076"/>
          <ac:spMkLst>
            <pc:docMk/>
            <pc:sldMk cId="2200704595" sldId="269"/>
            <ac:spMk id="224" creationId="{D67B622D-16C2-2927-7CC8-A1C391EDD50F}"/>
          </ac:spMkLst>
        </pc:spChg>
        <pc:spChg chg="mod">
          <ac:chgData name="David Dickinson" userId="5ed55131-8e7f-4fd8-bf0e-101e25fb4d1c" providerId="ADAL" clId="{18FAAF05-0734-47AD-AFBF-2BB5821C7982}" dt="2023-03-21T11:48:30.721" v="473" actId="1076"/>
          <ac:spMkLst>
            <pc:docMk/>
            <pc:sldMk cId="2200704595" sldId="269"/>
            <ac:spMk id="225" creationId="{992B7D2C-5DF7-D391-4FFE-8331DABCB59F}"/>
          </ac:spMkLst>
        </pc:spChg>
        <pc:spChg chg="mod">
          <ac:chgData name="David Dickinson" userId="5ed55131-8e7f-4fd8-bf0e-101e25fb4d1c" providerId="ADAL" clId="{18FAAF05-0734-47AD-AFBF-2BB5821C7982}" dt="2023-03-21T11:48:30.721" v="473" actId="1076"/>
          <ac:spMkLst>
            <pc:docMk/>
            <pc:sldMk cId="2200704595" sldId="269"/>
            <ac:spMk id="226" creationId="{34EF811B-0961-7483-5FB5-DB128943CB7A}"/>
          </ac:spMkLst>
        </pc:spChg>
        <pc:spChg chg="mod">
          <ac:chgData name="David Dickinson" userId="5ed55131-8e7f-4fd8-bf0e-101e25fb4d1c" providerId="ADAL" clId="{18FAAF05-0734-47AD-AFBF-2BB5821C7982}" dt="2023-03-21T11:48:30.721" v="473" actId="1076"/>
          <ac:spMkLst>
            <pc:docMk/>
            <pc:sldMk cId="2200704595" sldId="269"/>
            <ac:spMk id="227" creationId="{9006935B-5504-C310-F61F-964A42ED58A1}"/>
          </ac:spMkLst>
        </pc:spChg>
        <pc:spChg chg="mod">
          <ac:chgData name="David Dickinson" userId="5ed55131-8e7f-4fd8-bf0e-101e25fb4d1c" providerId="ADAL" clId="{18FAAF05-0734-47AD-AFBF-2BB5821C7982}" dt="2023-03-21T11:48:30.721" v="473" actId="1076"/>
          <ac:spMkLst>
            <pc:docMk/>
            <pc:sldMk cId="2200704595" sldId="269"/>
            <ac:spMk id="228" creationId="{0071D33A-672D-DFA7-06CD-EF681BD3ACC5}"/>
          </ac:spMkLst>
        </pc:spChg>
        <pc:spChg chg="mod">
          <ac:chgData name="David Dickinson" userId="5ed55131-8e7f-4fd8-bf0e-101e25fb4d1c" providerId="ADAL" clId="{18FAAF05-0734-47AD-AFBF-2BB5821C7982}" dt="2023-03-21T11:48:30.721" v="473" actId="1076"/>
          <ac:spMkLst>
            <pc:docMk/>
            <pc:sldMk cId="2200704595" sldId="269"/>
            <ac:spMk id="229" creationId="{AB8EBA27-C980-DF1D-C30D-85E1421E0421}"/>
          </ac:spMkLst>
        </pc:spChg>
        <pc:spChg chg="mod">
          <ac:chgData name="David Dickinson" userId="5ed55131-8e7f-4fd8-bf0e-101e25fb4d1c" providerId="ADAL" clId="{18FAAF05-0734-47AD-AFBF-2BB5821C7982}" dt="2023-03-21T11:48:30.721" v="473" actId="1076"/>
          <ac:spMkLst>
            <pc:docMk/>
            <pc:sldMk cId="2200704595" sldId="269"/>
            <ac:spMk id="230" creationId="{BB5943A8-C194-8221-7BC1-3CC94727855A}"/>
          </ac:spMkLst>
        </pc:spChg>
        <pc:spChg chg="mod">
          <ac:chgData name="David Dickinson" userId="5ed55131-8e7f-4fd8-bf0e-101e25fb4d1c" providerId="ADAL" clId="{18FAAF05-0734-47AD-AFBF-2BB5821C7982}" dt="2023-03-21T11:48:30.721" v="473" actId="1076"/>
          <ac:spMkLst>
            <pc:docMk/>
            <pc:sldMk cId="2200704595" sldId="269"/>
            <ac:spMk id="231" creationId="{D778F9F0-6FDA-DA96-9264-B66517A582B7}"/>
          </ac:spMkLst>
        </pc:spChg>
        <pc:spChg chg="mod">
          <ac:chgData name="David Dickinson" userId="5ed55131-8e7f-4fd8-bf0e-101e25fb4d1c" providerId="ADAL" clId="{18FAAF05-0734-47AD-AFBF-2BB5821C7982}" dt="2023-03-21T11:48:30.721" v="473" actId="1076"/>
          <ac:spMkLst>
            <pc:docMk/>
            <pc:sldMk cId="2200704595" sldId="269"/>
            <ac:spMk id="232" creationId="{18883797-9C40-EE8C-A76D-5E01174265D2}"/>
          </ac:spMkLst>
        </pc:spChg>
        <pc:spChg chg="mod">
          <ac:chgData name="David Dickinson" userId="5ed55131-8e7f-4fd8-bf0e-101e25fb4d1c" providerId="ADAL" clId="{18FAAF05-0734-47AD-AFBF-2BB5821C7982}" dt="2023-03-21T11:48:30.721" v="473" actId="1076"/>
          <ac:spMkLst>
            <pc:docMk/>
            <pc:sldMk cId="2200704595" sldId="269"/>
            <ac:spMk id="233" creationId="{954F04E2-89FC-9C13-D8AC-4F7A19D66507}"/>
          </ac:spMkLst>
        </pc:spChg>
        <pc:spChg chg="mod">
          <ac:chgData name="David Dickinson" userId="5ed55131-8e7f-4fd8-bf0e-101e25fb4d1c" providerId="ADAL" clId="{18FAAF05-0734-47AD-AFBF-2BB5821C7982}" dt="2023-03-21T11:48:30.721" v="473" actId="1076"/>
          <ac:spMkLst>
            <pc:docMk/>
            <pc:sldMk cId="2200704595" sldId="269"/>
            <ac:spMk id="234" creationId="{09261885-EE69-6DA1-F023-20A1D55D8452}"/>
          </ac:spMkLst>
        </pc:spChg>
        <pc:spChg chg="mod">
          <ac:chgData name="David Dickinson" userId="5ed55131-8e7f-4fd8-bf0e-101e25fb4d1c" providerId="ADAL" clId="{18FAAF05-0734-47AD-AFBF-2BB5821C7982}" dt="2023-03-21T11:48:30.721" v="473" actId="1076"/>
          <ac:spMkLst>
            <pc:docMk/>
            <pc:sldMk cId="2200704595" sldId="269"/>
            <ac:spMk id="235" creationId="{4A405DA4-E098-D417-74CD-BABD8736488B}"/>
          </ac:spMkLst>
        </pc:spChg>
        <pc:spChg chg="mod">
          <ac:chgData name="David Dickinson" userId="5ed55131-8e7f-4fd8-bf0e-101e25fb4d1c" providerId="ADAL" clId="{18FAAF05-0734-47AD-AFBF-2BB5821C7982}" dt="2023-03-21T11:48:30.721" v="473" actId="1076"/>
          <ac:spMkLst>
            <pc:docMk/>
            <pc:sldMk cId="2200704595" sldId="269"/>
            <ac:spMk id="236" creationId="{6AB27D26-2538-B5A5-C085-55C6A647813D}"/>
          </ac:spMkLst>
        </pc:spChg>
        <pc:spChg chg="mod">
          <ac:chgData name="David Dickinson" userId="5ed55131-8e7f-4fd8-bf0e-101e25fb4d1c" providerId="ADAL" clId="{18FAAF05-0734-47AD-AFBF-2BB5821C7982}" dt="2023-03-21T11:48:30.721" v="473" actId="1076"/>
          <ac:spMkLst>
            <pc:docMk/>
            <pc:sldMk cId="2200704595" sldId="269"/>
            <ac:spMk id="237" creationId="{3D37055A-61EB-B519-B770-410BFD6CA4CB}"/>
          </ac:spMkLst>
        </pc:spChg>
        <pc:spChg chg="mod">
          <ac:chgData name="David Dickinson" userId="5ed55131-8e7f-4fd8-bf0e-101e25fb4d1c" providerId="ADAL" clId="{18FAAF05-0734-47AD-AFBF-2BB5821C7982}" dt="2023-03-21T11:48:30.721" v="473" actId="1076"/>
          <ac:spMkLst>
            <pc:docMk/>
            <pc:sldMk cId="2200704595" sldId="269"/>
            <ac:spMk id="238" creationId="{4D52DB33-D94F-D456-3317-669F74CCDE15}"/>
          </ac:spMkLst>
        </pc:spChg>
        <pc:spChg chg="mod">
          <ac:chgData name="David Dickinson" userId="5ed55131-8e7f-4fd8-bf0e-101e25fb4d1c" providerId="ADAL" clId="{18FAAF05-0734-47AD-AFBF-2BB5821C7982}" dt="2023-03-21T11:48:30.721" v="473" actId="1076"/>
          <ac:spMkLst>
            <pc:docMk/>
            <pc:sldMk cId="2200704595" sldId="269"/>
            <ac:spMk id="239" creationId="{8D410558-1FD9-2B60-BBE5-AEBEF10F4421}"/>
          </ac:spMkLst>
        </pc:spChg>
        <pc:spChg chg="mod">
          <ac:chgData name="David Dickinson" userId="5ed55131-8e7f-4fd8-bf0e-101e25fb4d1c" providerId="ADAL" clId="{18FAAF05-0734-47AD-AFBF-2BB5821C7982}" dt="2023-03-21T11:48:30.721" v="473" actId="1076"/>
          <ac:spMkLst>
            <pc:docMk/>
            <pc:sldMk cId="2200704595" sldId="269"/>
            <ac:spMk id="240" creationId="{05FE3AF8-EF49-0834-92FC-1F0211D9D5F0}"/>
          </ac:spMkLst>
        </pc:spChg>
        <pc:spChg chg="mod">
          <ac:chgData name="David Dickinson" userId="5ed55131-8e7f-4fd8-bf0e-101e25fb4d1c" providerId="ADAL" clId="{18FAAF05-0734-47AD-AFBF-2BB5821C7982}" dt="2023-03-21T11:48:30.721" v="473" actId="1076"/>
          <ac:spMkLst>
            <pc:docMk/>
            <pc:sldMk cId="2200704595" sldId="269"/>
            <ac:spMk id="241" creationId="{9E086E1A-1021-7E6C-DF5E-7278C8B16EA1}"/>
          </ac:spMkLst>
        </pc:spChg>
        <pc:spChg chg="mod">
          <ac:chgData name="David Dickinson" userId="5ed55131-8e7f-4fd8-bf0e-101e25fb4d1c" providerId="ADAL" clId="{18FAAF05-0734-47AD-AFBF-2BB5821C7982}" dt="2023-03-21T11:48:30.721" v="473" actId="1076"/>
          <ac:spMkLst>
            <pc:docMk/>
            <pc:sldMk cId="2200704595" sldId="269"/>
            <ac:spMk id="242" creationId="{064446FF-5935-58F5-A439-3D9AFFCD9982}"/>
          </ac:spMkLst>
        </pc:spChg>
        <pc:spChg chg="mod">
          <ac:chgData name="David Dickinson" userId="5ed55131-8e7f-4fd8-bf0e-101e25fb4d1c" providerId="ADAL" clId="{18FAAF05-0734-47AD-AFBF-2BB5821C7982}" dt="2023-03-21T11:48:30.721" v="473" actId="1076"/>
          <ac:spMkLst>
            <pc:docMk/>
            <pc:sldMk cId="2200704595" sldId="269"/>
            <ac:spMk id="243" creationId="{57298B95-B312-6811-76F9-9A5244C96FB4}"/>
          </ac:spMkLst>
        </pc:spChg>
        <pc:spChg chg="mod">
          <ac:chgData name="David Dickinson" userId="5ed55131-8e7f-4fd8-bf0e-101e25fb4d1c" providerId="ADAL" clId="{18FAAF05-0734-47AD-AFBF-2BB5821C7982}" dt="2023-03-21T11:48:30.721" v="473" actId="1076"/>
          <ac:spMkLst>
            <pc:docMk/>
            <pc:sldMk cId="2200704595" sldId="269"/>
            <ac:spMk id="244" creationId="{918AA83A-4182-B782-05EB-014DCFF34924}"/>
          </ac:spMkLst>
        </pc:spChg>
        <pc:spChg chg="mod">
          <ac:chgData name="David Dickinson" userId="5ed55131-8e7f-4fd8-bf0e-101e25fb4d1c" providerId="ADAL" clId="{18FAAF05-0734-47AD-AFBF-2BB5821C7982}" dt="2023-03-21T11:48:30.721" v="473" actId="1076"/>
          <ac:spMkLst>
            <pc:docMk/>
            <pc:sldMk cId="2200704595" sldId="269"/>
            <ac:spMk id="245" creationId="{802F04BA-CDE4-516E-4EB2-D3C63C53C086}"/>
          </ac:spMkLst>
        </pc:spChg>
        <pc:spChg chg="mod">
          <ac:chgData name="David Dickinson" userId="5ed55131-8e7f-4fd8-bf0e-101e25fb4d1c" providerId="ADAL" clId="{18FAAF05-0734-47AD-AFBF-2BB5821C7982}" dt="2023-03-21T11:48:30.721" v="473" actId="1076"/>
          <ac:spMkLst>
            <pc:docMk/>
            <pc:sldMk cId="2200704595" sldId="269"/>
            <ac:spMk id="246" creationId="{73046F69-5893-95BD-A19D-43BD8AF71ED7}"/>
          </ac:spMkLst>
        </pc:spChg>
        <pc:spChg chg="mod">
          <ac:chgData name="David Dickinson" userId="5ed55131-8e7f-4fd8-bf0e-101e25fb4d1c" providerId="ADAL" clId="{18FAAF05-0734-47AD-AFBF-2BB5821C7982}" dt="2023-03-21T11:48:30.721" v="473" actId="1076"/>
          <ac:spMkLst>
            <pc:docMk/>
            <pc:sldMk cId="2200704595" sldId="269"/>
            <ac:spMk id="247" creationId="{5A5E4AF3-53D3-2BD2-40FD-01F4F8D1D39D}"/>
          </ac:spMkLst>
        </pc:spChg>
        <pc:spChg chg="mod">
          <ac:chgData name="David Dickinson" userId="5ed55131-8e7f-4fd8-bf0e-101e25fb4d1c" providerId="ADAL" clId="{18FAAF05-0734-47AD-AFBF-2BB5821C7982}" dt="2023-03-21T11:48:30.721" v="473" actId="1076"/>
          <ac:spMkLst>
            <pc:docMk/>
            <pc:sldMk cId="2200704595" sldId="269"/>
            <ac:spMk id="248" creationId="{3B0738C2-354E-284F-B212-2F8BD1F25966}"/>
          </ac:spMkLst>
        </pc:spChg>
        <pc:spChg chg="mod">
          <ac:chgData name="David Dickinson" userId="5ed55131-8e7f-4fd8-bf0e-101e25fb4d1c" providerId="ADAL" clId="{18FAAF05-0734-47AD-AFBF-2BB5821C7982}" dt="2023-03-21T11:48:30.721" v="473" actId="1076"/>
          <ac:spMkLst>
            <pc:docMk/>
            <pc:sldMk cId="2200704595" sldId="269"/>
            <ac:spMk id="249" creationId="{F6F42495-6FA8-716F-FE3D-811A74143B19}"/>
          </ac:spMkLst>
        </pc:spChg>
        <pc:spChg chg="mod">
          <ac:chgData name="David Dickinson" userId="5ed55131-8e7f-4fd8-bf0e-101e25fb4d1c" providerId="ADAL" clId="{18FAAF05-0734-47AD-AFBF-2BB5821C7982}" dt="2023-03-21T11:48:30.721" v="473" actId="1076"/>
          <ac:spMkLst>
            <pc:docMk/>
            <pc:sldMk cId="2200704595" sldId="269"/>
            <ac:spMk id="250" creationId="{250DB35F-A60A-4B96-B220-FFE6F1331015}"/>
          </ac:spMkLst>
        </pc:spChg>
        <pc:spChg chg="mod">
          <ac:chgData name="David Dickinson" userId="5ed55131-8e7f-4fd8-bf0e-101e25fb4d1c" providerId="ADAL" clId="{18FAAF05-0734-47AD-AFBF-2BB5821C7982}" dt="2023-03-21T11:48:30.721" v="473" actId="1076"/>
          <ac:spMkLst>
            <pc:docMk/>
            <pc:sldMk cId="2200704595" sldId="269"/>
            <ac:spMk id="251" creationId="{F7A8BEB1-31F2-20C4-5158-1D4C96F7FC3C}"/>
          </ac:spMkLst>
        </pc:spChg>
        <pc:spChg chg="mod">
          <ac:chgData name="David Dickinson" userId="5ed55131-8e7f-4fd8-bf0e-101e25fb4d1c" providerId="ADAL" clId="{18FAAF05-0734-47AD-AFBF-2BB5821C7982}" dt="2023-03-21T11:48:30.721" v="473" actId="1076"/>
          <ac:spMkLst>
            <pc:docMk/>
            <pc:sldMk cId="2200704595" sldId="269"/>
            <ac:spMk id="252" creationId="{7F6B3445-EC56-38D2-B191-64407A4A8A8C}"/>
          </ac:spMkLst>
        </pc:spChg>
        <pc:spChg chg="mod">
          <ac:chgData name="David Dickinson" userId="5ed55131-8e7f-4fd8-bf0e-101e25fb4d1c" providerId="ADAL" clId="{18FAAF05-0734-47AD-AFBF-2BB5821C7982}" dt="2023-03-21T11:48:30.721" v="473" actId="1076"/>
          <ac:spMkLst>
            <pc:docMk/>
            <pc:sldMk cId="2200704595" sldId="269"/>
            <ac:spMk id="253" creationId="{D6158C55-1D7E-FDC3-2642-601F06B471A5}"/>
          </ac:spMkLst>
        </pc:spChg>
        <pc:spChg chg="mod">
          <ac:chgData name="David Dickinson" userId="5ed55131-8e7f-4fd8-bf0e-101e25fb4d1c" providerId="ADAL" clId="{18FAAF05-0734-47AD-AFBF-2BB5821C7982}" dt="2023-03-21T11:48:30.721" v="473" actId="1076"/>
          <ac:spMkLst>
            <pc:docMk/>
            <pc:sldMk cId="2200704595" sldId="269"/>
            <ac:spMk id="254" creationId="{04E70ADD-5B8B-CCD0-F9F9-06D212B68F8E}"/>
          </ac:spMkLst>
        </pc:spChg>
        <pc:spChg chg="mod">
          <ac:chgData name="David Dickinson" userId="5ed55131-8e7f-4fd8-bf0e-101e25fb4d1c" providerId="ADAL" clId="{18FAAF05-0734-47AD-AFBF-2BB5821C7982}" dt="2023-03-21T11:48:30.721" v="473" actId="1076"/>
          <ac:spMkLst>
            <pc:docMk/>
            <pc:sldMk cId="2200704595" sldId="269"/>
            <ac:spMk id="255" creationId="{D220859E-6E58-9697-79DA-F8DB80A96291}"/>
          </ac:spMkLst>
        </pc:spChg>
        <pc:spChg chg="mod">
          <ac:chgData name="David Dickinson" userId="5ed55131-8e7f-4fd8-bf0e-101e25fb4d1c" providerId="ADAL" clId="{18FAAF05-0734-47AD-AFBF-2BB5821C7982}" dt="2023-03-21T11:48:30.721" v="473" actId="1076"/>
          <ac:spMkLst>
            <pc:docMk/>
            <pc:sldMk cId="2200704595" sldId="269"/>
            <ac:spMk id="256" creationId="{FBB39281-AFE1-E6F9-CDB3-E21CEE6810BE}"/>
          </ac:spMkLst>
        </pc:spChg>
        <pc:spChg chg="mod">
          <ac:chgData name="David Dickinson" userId="5ed55131-8e7f-4fd8-bf0e-101e25fb4d1c" providerId="ADAL" clId="{18FAAF05-0734-47AD-AFBF-2BB5821C7982}" dt="2023-03-21T11:48:30.721" v="473" actId="1076"/>
          <ac:spMkLst>
            <pc:docMk/>
            <pc:sldMk cId="2200704595" sldId="269"/>
            <ac:spMk id="257" creationId="{603BD5A7-620B-8DB6-FC47-ACAF2047086A}"/>
          </ac:spMkLst>
        </pc:spChg>
        <pc:spChg chg="mod">
          <ac:chgData name="David Dickinson" userId="5ed55131-8e7f-4fd8-bf0e-101e25fb4d1c" providerId="ADAL" clId="{18FAAF05-0734-47AD-AFBF-2BB5821C7982}" dt="2023-03-21T11:48:30.721" v="473" actId="1076"/>
          <ac:spMkLst>
            <pc:docMk/>
            <pc:sldMk cId="2200704595" sldId="269"/>
            <ac:spMk id="258" creationId="{35380C1C-646C-B08C-A054-0B1155AEA269}"/>
          </ac:spMkLst>
        </pc:spChg>
        <pc:spChg chg="mod">
          <ac:chgData name="David Dickinson" userId="5ed55131-8e7f-4fd8-bf0e-101e25fb4d1c" providerId="ADAL" clId="{18FAAF05-0734-47AD-AFBF-2BB5821C7982}" dt="2023-03-21T11:48:30.721" v="473" actId="1076"/>
          <ac:spMkLst>
            <pc:docMk/>
            <pc:sldMk cId="2200704595" sldId="269"/>
            <ac:spMk id="259" creationId="{A4902BE3-B64A-FA8A-25CA-B7D313584048}"/>
          </ac:spMkLst>
        </pc:spChg>
        <pc:spChg chg="mod">
          <ac:chgData name="David Dickinson" userId="5ed55131-8e7f-4fd8-bf0e-101e25fb4d1c" providerId="ADAL" clId="{18FAAF05-0734-47AD-AFBF-2BB5821C7982}" dt="2023-03-21T11:48:30.721" v="473" actId="1076"/>
          <ac:spMkLst>
            <pc:docMk/>
            <pc:sldMk cId="2200704595" sldId="269"/>
            <ac:spMk id="260" creationId="{CB23ED76-6A43-B6A6-443F-E68F14EEA01F}"/>
          </ac:spMkLst>
        </pc:spChg>
        <pc:spChg chg="mod">
          <ac:chgData name="David Dickinson" userId="5ed55131-8e7f-4fd8-bf0e-101e25fb4d1c" providerId="ADAL" clId="{18FAAF05-0734-47AD-AFBF-2BB5821C7982}" dt="2023-03-21T11:48:30.721" v="473" actId="1076"/>
          <ac:spMkLst>
            <pc:docMk/>
            <pc:sldMk cId="2200704595" sldId="269"/>
            <ac:spMk id="261" creationId="{9F1FAC12-AA7D-F8AC-9A09-1DED7529C2B7}"/>
          </ac:spMkLst>
        </pc:spChg>
        <pc:spChg chg="mod">
          <ac:chgData name="David Dickinson" userId="5ed55131-8e7f-4fd8-bf0e-101e25fb4d1c" providerId="ADAL" clId="{18FAAF05-0734-47AD-AFBF-2BB5821C7982}" dt="2023-03-21T11:48:30.721" v="473" actId="1076"/>
          <ac:spMkLst>
            <pc:docMk/>
            <pc:sldMk cId="2200704595" sldId="269"/>
            <ac:spMk id="262" creationId="{C2B0DAC7-46F4-D10C-0CE6-0B1B7FFFE4D4}"/>
          </ac:spMkLst>
        </pc:spChg>
        <pc:spChg chg="mod">
          <ac:chgData name="David Dickinson" userId="5ed55131-8e7f-4fd8-bf0e-101e25fb4d1c" providerId="ADAL" clId="{18FAAF05-0734-47AD-AFBF-2BB5821C7982}" dt="2023-03-21T11:48:30.721" v="473" actId="1076"/>
          <ac:spMkLst>
            <pc:docMk/>
            <pc:sldMk cId="2200704595" sldId="269"/>
            <ac:spMk id="263" creationId="{D4621B8C-7D42-AF67-8E5E-B46FFB287523}"/>
          </ac:spMkLst>
        </pc:spChg>
        <pc:spChg chg="mod">
          <ac:chgData name="David Dickinson" userId="5ed55131-8e7f-4fd8-bf0e-101e25fb4d1c" providerId="ADAL" clId="{18FAAF05-0734-47AD-AFBF-2BB5821C7982}" dt="2023-03-21T11:48:30.721" v="473" actId="1076"/>
          <ac:spMkLst>
            <pc:docMk/>
            <pc:sldMk cId="2200704595" sldId="269"/>
            <ac:spMk id="264" creationId="{161442E4-2862-599A-DF88-48B7DF298A03}"/>
          </ac:spMkLst>
        </pc:spChg>
        <pc:spChg chg="mod">
          <ac:chgData name="David Dickinson" userId="5ed55131-8e7f-4fd8-bf0e-101e25fb4d1c" providerId="ADAL" clId="{18FAAF05-0734-47AD-AFBF-2BB5821C7982}" dt="2023-03-21T11:48:30.721" v="473" actId="1076"/>
          <ac:spMkLst>
            <pc:docMk/>
            <pc:sldMk cId="2200704595" sldId="269"/>
            <ac:spMk id="265" creationId="{A243F32F-02D3-96A3-98A0-E53CDB423258}"/>
          </ac:spMkLst>
        </pc:spChg>
        <pc:spChg chg="mod">
          <ac:chgData name="David Dickinson" userId="5ed55131-8e7f-4fd8-bf0e-101e25fb4d1c" providerId="ADAL" clId="{18FAAF05-0734-47AD-AFBF-2BB5821C7982}" dt="2023-03-21T11:48:30.721" v="473" actId="1076"/>
          <ac:spMkLst>
            <pc:docMk/>
            <pc:sldMk cId="2200704595" sldId="269"/>
            <ac:spMk id="266" creationId="{E0D5D065-96A3-F0CF-E76F-A5BE7BBB76B4}"/>
          </ac:spMkLst>
        </pc:spChg>
        <pc:spChg chg="mod">
          <ac:chgData name="David Dickinson" userId="5ed55131-8e7f-4fd8-bf0e-101e25fb4d1c" providerId="ADAL" clId="{18FAAF05-0734-47AD-AFBF-2BB5821C7982}" dt="2023-03-21T11:48:30.721" v="473" actId="1076"/>
          <ac:spMkLst>
            <pc:docMk/>
            <pc:sldMk cId="2200704595" sldId="269"/>
            <ac:spMk id="267" creationId="{DD7451C0-9012-4C87-6E89-3F5FFD568996}"/>
          </ac:spMkLst>
        </pc:spChg>
        <pc:spChg chg="mod">
          <ac:chgData name="David Dickinson" userId="5ed55131-8e7f-4fd8-bf0e-101e25fb4d1c" providerId="ADAL" clId="{18FAAF05-0734-47AD-AFBF-2BB5821C7982}" dt="2023-03-21T11:48:30.721" v="473" actId="1076"/>
          <ac:spMkLst>
            <pc:docMk/>
            <pc:sldMk cId="2200704595" sldId="269"/>
            <ac:spMk id="268" creationId="{4ECFBD17-A540-ED40-0ED0-14C0BCCB3144}"/>
          </ac:spMkLst>
        </pc:spChg>
        <pc:spChg chg="mod">
          <ac:chgData name="David Dickinson" userId="5ed55131-8e7f-4fd8-bf0e-101e25fb4d1c" providerId="ADAL" clId="{18FAAF05-0734-47AD-AFBF-2BB5821C7982}" dt="2023-03-21T11:48:30.721" v="473" actId="1076"/>
          <ac:spMkLst>
            <pc:docMk/>
            <pc:sldMk cId="2200704595" sldId="269"/>
            <ac:spMk id="269" creationId="{93B3F94E-DA89-E54D-5718-2E67EAD4DA61}"/>
          </ac:spMkLst>
        </pc:spChg>
        <pc:spChg chg="mod">
          <ac:chgData name="David Dickinson" userId="5ed55131-8e7f-4fd8-bf0e-101e25fb4d1c" providerId="ADAL" clId="{18FAAF05-0734-47AD-AFBF-2BB5821C7982}" dt="2023-03-21T11:48:30.721" v="473" actId="1076"/>
          <ac:spMkLst>
            <pc:docMk/>
            <pc:sldMk cId="2200704595" sldId="269"/>
            <ac:spMk id="270" creationId="{8CACCA6D-B1B8-A245-BF4A-3174878070CA}"/>
          </ac:spMkLst>
        </pc:spChg>
        <pc:spChg chg="mod">
          <ac:chgData name="David Dickinson" userId="5ed55131-8e7f-4fd8-bf0e-101e25fb4d1c" providerId="ADAL" clId="{18FAAF05-0734-47AD-AFBF-2BB5821C7982}" dt="2023-03-21T11:48:30.721" v="473" actId="1076"/>
          <ac:spMkLst>
            <pc:docMk/>
            <pc:sldMk cId="2200704595" sldId="269"/>
            <ac:spMk id="271" creationId="{86D47B93-864C-CA19-5486-A900D65B22CF}"/>
          </ac:spMkLst>
        </pc:spChg>
        <pc:spChg chg="mod">
          <ac:chgData name="David Dickinson" userId="5ed55131-8e7f-4fd8-bf0e-101e25fb4d1c" providerId="ADAL" clId="{18FAAF05-0734-47AD-AFBF-2BB5821C7982}" dt="2023-03-21T11:48:30.721" v="473" actId="1076"/>
          <ac:spMkLst>
            <pc:docMk/>
            <pc:sldMk cId="2200704595" sldId="269"/>
            <ac:spMk id="272" creationId="{4CD17C10-02F7-5093-5323-BE1EEB05981A}"/>
          </ac:spMkLst>
        </pc:spChg>
        <pc:spChg chg="mod">
          <ac:chgData name="David Dickinson" userId="5ed55131-8e7f-4fd8-bf0e-101e25fb4d1c" providerId="ADAL" clId="{18FAAF05-0734-47AD-AFBF-2BB5821C7982}" dt="2023-03-21T11:48:30.721" v="473" actId="1076"/>
          <ac:spMkLst>
            <pc:docMk/>
            <pc:sldMk cId="2200704595" sldId="269"/>
            <ac:spMk id="273" creationId="{8D2ADC0B-E91E-4EA9-1612-6EE69F37CF69}"/>
          </ac:spMkLst>
        </pc:spChg>
        <pc:spChg chg="mod">
          <ac:chgData name="David Dickinson" userId="5ed55131-8e7f-4fd8-bf0e-101e25fb4d1c" providerId="ADAL" clId="{18FAAF05-0734-47AD-AFBF-2BB5821C7982}" dt="2023-03-21T11:48:30.721" v="473" actId="1076"/>
          <ac:spMkLst>
            <pc:docMk/>
            <pc:sldMk cId="2200704595" sldId="269"/>
            <ac:spMk id="274" creationId="{CB793277-4F23-BBE3-3A12-C8C90D891FDD}"/>
          </ac:spMkLst>
        </pc:spChg>
        <pc:spChg chg="mod">
          <ac:chgData name="David Dickinson" userId="5ed55131-8e7f-4fd8-bf0e-101e25fb4d1c" providerId="ADAL" clId="{18FAAF05-0734-47AD-AFBF-2BB5821C7982}" dt="2023-03-21T11:48:30.721" v="473" actId="1076"/>
          <ac:spMkLst>
            <pc:docMk/>
            <pc:sldMk cId="2200704595" sldId="269"/>
            <ac:spMk id="275" creationId="{4868368B-2396-2E0B-8188-EED532C7FF71}"/>
          </ac:spMkLst>
        </pc:spChg>
        <pc:spChg chg="mod">
          <ac:chgData name="David Dickinson" userId="5ed55131-8e7f-4fd8-bf0e-101e25fb4d1c" providerId="ADAL" clId="{18FAAF05-0734-47AD-AFBF-2BB5821C7982}" dt="2023-03-21T11:48:30.721" v="473" actId="1076"/>
          <ac:spMkLst>
            <pc:docMk/>
            <pc:sldMk cId="2200704595" sldId="269"/>
            <ac:spMk id="276" creationId="{890DC1B4-CCEC-618E-0AA6-7828878D1E87}"/>
          </ac:spMkLst>
        </pc:spChg>
        <pc:spChg chg="mod">
          <ac:chgData name="David Dickinson" userId="5ed55131-8e7f-4fd8-bf0e-101e25fb4d1c" providerId="ADAL" clId="{18FAAF05-0734-47AD-AFBF-2BB5821C7982}" dt="2023-03-21T11:48:30.721" v="473" actId="1076"/>
          <ac:spMkLst>
            <pc:docMk/>
            <pc:sldMk cId="2200704595" sldId="269"/>
            <ac:spMk id="277" creationId="{6BD99515-6075-9A6C-EAFB-6163ED486361}"/>
          </ac:spMkLst>
        </pc:spChg>
        <pc:spChg chg="mod">
          <ac:chgData name="David Dickinson" userId="5ed55131-8e7f-4fd8-bf0e-101e25fb4d1c" providerId="ADAL" clId="{18FAAF05-0734-47AD-AFBF-2BB5821C7982}" dt="2023-03-21T11:48:30.721" v="473" actId="1076"/>
          <ac:spMkLst>
            <pc:docMk/>
            <pc:sldMk cId="2200704595" sldId="269"/>
            <ac:spMk id="278" creationId="{7A3606BF-AC16-7BDE-9390-A60E7166DC51}"/>
          </ac:spMkLst>
        </pc:spChg>
        <pc:spChg chg="mod">
          <ac:chgData name="David Dickinson" userId="5ed55131-8e7f-4fd8-bf0e-101e25fb4d1c" providerId="ADAL" clId="{18FAAF05-0734-47AD-AFBF-2BB5821C7982}" dt="2023-03-21T11:48:30.721" v="473" actId="1076"/>
          <ac:spMkLst>
            <pc:docMk/>
            <pc:sldMk cId="2200704595" sldId="269"/>
            <ac:spMk id="279" creationId="{7CEAA8FA-8AFF-9083-392D-CE6143CE9BEF}"/>
          </ac:spMkLst>
        </pc:spChg>
        <pc:spChg chg="mod">
          <ac:chgData name="David Dickinson" userId="5ed55131-8e7f-4fd8-bf0e-101e25fb4d1c" providerId="ADAL" clId="{18FAAF05-0734-47AD-AFBF-2BB5821C7982}" dt="2023-03-21T11:48:30.721" v="473" actId="1076"/>
          <ac:spMkLst>
            <pc:docMk/>
            <pc:sldMk cId="2200704595" sldId="269"/>
            <ac:spMk id="280" creationId="{BAEC4001-EA8F-0C41-3DC8-7A02E8BF7D1B}"/>
          </ac:spMkLst>
        </pc:spChg>
        <pc:spChg chg="mod">
          <ac:chgData name="David Dickinson" userId="5ed55131-8e7f-4fd8-bf0e-101e25fb4d1c" providerId="ADAL" clId="{18FAAF05-0734-47AD-AFBF-2BB5821C7982}" dt="2023-03-21T11:48:30.721" v="473" actId="1076"/>
          <ac:spMkLst>
            <pc:docMk/>
            <pc:sldMk cId="2200704595" sldId="269"/>
            <ac:spMk id="281" creationId="{3FDB58BC-331B-3028-E81B-1B951DEB4D69}"/>
          </ac:spMkLst>
        </pc:spChg>
        <pc:spChg chg="mod">
          <ac:chgData name="David Dickinson" userId="5ed55131-8e7f-4fd8-bf0e-101e25fb4d1c" providerId="ADAL" clId="{18FAAF05-0734-47AD-AFBF-2BB5821C7982}" dt="2023-03-21T11:48:30.721" v="473" actId="1076"/>
          <ac:spMkLst>
            <pc:docMk/>
            <pc:sldMk cId="2200704595" sldId="269"/>
            <ac:spMk id="282" creationId="{B7FB5F02-01E2-76FB-9D2D-ECBC21A0C6B9}"/>
          </ac:spMkLst>
        </pc:spChg>
        <pc:spChg chg="mod">
          <ac:chgData name="David Dickinson" userId="5ed55131-8e7f-4fd8-bf0e-101e25fb4d1c" providerId="ADAL" clId="{18FAAF05-0734-47AD-AFBF-2BB5821C7982}" dt="2023-03-21T11:48:30.721" v="473" actId="1076"/>
          <ac:spMkLst>
            <pc:docMk/>
            <pc:sldMk cId="2200704595" sldId="269"/>
            <ac:spMk id="283" creationId="{B007F9BE-3773-11CA-548C-944A6BF6AA74}"/>
          </ac:spMkLst>
        </pc:spChg>
        <pc:spChg chg="mod">
          <ac:chgData name="David Dickinson" userId="5ed55131-8e7f-4fd8-bf0e-101e25fb4d1c" providerId="ADAL" clId="{18FAAF05-0734-47AD-AFBF-2BB5821C7982}" dt="2023-03-21T11:48:30.721" v="473" actId="1076"/>
          <ac:spMkLst>
            <pc:docMk/>
            <pc:sldMk cId="2200704595" sldId="269"/>
            <ac:spMk id="284" creationId="{7B089682-97D7-C0F8-0E29-FF2CA00D15F9}"/>
          </ac:spMkLst>
        </pc:spChg>
        <pc:spChg chg="mod">
          <ac:chgData name="David Dickinson" userId="5ed55131-8e7f-4fd8-bf0e-101e25fb4d1c" providerId="ADAL" clId="{18FAAF05-0734-47AD-AFBF-2BB5821C7982}" dt="2023-03-21T11:48:30.721" v="473" actId="1076"/>
          <ac:spMkLst>
            <pc:docMk/>
            <pc:sldMk cId="2200704595" sldId="269"/>
            <ac:spMk id="285" creationId="{19FE8D09-D76F-A574-060C-ABC33BA13692}"/>
          </ac:spMkLst>
        </pc:spChg>
        <pc:spChg chg="mod">
          <ac:chgData name="David Dickinson" userId="5ed55131-8e7f-4fd8-bf0e-101e25fb4d1c" providerId="ADAL" clId="{18FAAF05-0734-47AD-AFBF-2BB5821C7982}" dt="2023-03-21T11:48:30.721" v="473" actId="1076"/>
          <ac:spMkLst>
            <pc:docMk/>
            <pc:sldMk cId="2200704595" sldId="269"/>
            <ac:spMk id="286" creationId="{DCB49807-0715-8EA8-322F-5301291C6B89}"/>
          </ac:spMkLst>
        </pc:spChg>
        <pc:spChg chg="mod">
          <ac:chgData name="David Dickinson" userId="5ed55131-8e7f-4fd8-bf0e-101e25fb4d1c" providerId="ADAL" clId="{18FAAF05-0734-47AD-AFBF-2BB5821C7982}" dt="2023-03-21T11:48:30.721" v="473" actId="1076"/>
          <ac:spMkLst>
            <pc:docMk/>
            <pc:sldMk cId="2200704595" sldId="269"/>
            <ac:spMk id="287" creationId="{847DC529-ACEF-ACC7-2B9E-35AE7BB02EDB}"/>
          </ac:spMkLst>
        </pc:spChg>
        <pc:spChg chg="mod">
          <ac:chgData name="David Dickinson" userId="5ed55131-8e7f-4fd8-bf0e-101e25fb4d1c" providerId="ADAL" clId="{18FAAF05-0734-47AD-AFBF-2BB5821C7982}" dt="2023-03-21T11:48:30.721" v="473" actId="1076"/>
          <ac:spMkLst>
            <pc:docMk/>
            <pc:sldMk cId="2200704595" sldId="269"/>
            <ac:spMk id="288" creationId="{DF2F67CD-140F-5F50-060A-7584296CF6BB}"/>
          </ac:spMkLst>
        </pc:spChg>
        <pc:spChg chg="mod">
          <ac:chgData name="David Dickinson" userId="5ed55131-8e7f-4fd8-bf0e-101e25fb4d1c" providerId="ADAL" clId="{18FAAF05-0734-47AD-AFBF-2BB5821C7982}" dt="2023-03-21T11:48:30.721" v="473" actId="1076"/>
          <ac:spMkLst>
            <pc:docMk/>
            <pc:sldMk cId="2200704595" sldId="269"/>
            <ac:spMk id="289" creationId="{924D0D53-2C79-E5AD-CCA3-59AE72F1E9BD}"/>
          </ac:spMkLst>
        </pc:spChg>
        <pc:spChg chg="mod">
          <ac:chgData name="David Dickinson" userId="5ed55131-8e7f-4fd8-bf0e-101e25fb4d1c" providerId="ADAL" clId="{18FAAF05-0734-47AD-AFBF-2BB5821C7982}" dt="2023-03-21T11:48:30.721" v="473" actId="1076"/>
          <ac:spMkLst>
            <pc:docMk/>
            <pc:sldMk cId="2200704595" sldId="269"/>
            <ac:spMk id="290" creationId="{8C1D0242-42F4-C862-18CB-599F31A83772}"/>
          </ac:spMkLst>
        </pc:spChg>
        <pc:spChg chg="mod">
          <ac:chgData name="David Dickinson" userId="5ed55131-8e7f-4fd8-bf0e-101e25fb4d1c" providerId="ADAL" clId="{18FAAF05-0734-47AD-AFBF-2BB5821C7982}" dt="2023-03-21T11:48:30.721" v="473" actId="1076"/>
          <ac:spMkLst>
            <pc:docMk/>
            <pc:sldMk cId="2200704595" sldId="269"/>
            <ac:spMk id="291" creationId="{8B490EE8-9E1B-99AC-52A5-CAFD008AA444}"/>
          </ac:spMkLst>
        </pc:spChg>
        <pc:spChg chg="mod">
          <ac:chgData name="David Dickinson" userId="5ed55131-8e7f-4fd8-bf0e-101e25fb4d1c" providerId="ADAL" clId="{18FAAF05-0734-47AD-AFBF-2BB5821C7982}" dt="2023-03-21T11:48:30.721" v="473" actId="1076"/>
          <ac:spMkLst>
            <pc:docMk/>
            <pc:sldMk cId="2200704595" sldId="269"/>
            <ac:spMk id="292" creationId="{6E03F5A4-01DC-3F06-A7A6-8A2619859FA0}"/>
          </ac:spMkLst>
        </pc:spChg>
        <pc:spChg chg="mod">
          <ac:chgData name="David Dickinson" userId="5ed55131-8e7f-4fd8-bf0e-101e25fb4d1c" providerId="ADAL" clId="{18FAAF05-0734-47AD-AFBF-2BB5821C7982}" dt="2023-03-21T11:48:30.721" v="473" actId="1076"/>
          <ac:spMkLst>
            <pc:docMk/>
            <pc:sldMk cId="2200704595" sldId="269"/>
            <ac:spMk id="293" creationId="{C58FECF1-7E87-0C40-C38B-945FCE76FF41}"/>
          </ac:spMkLst>
        </pc:spChg>
        <pc:spChg chg="mod">
          <ac:chgData name="David Dickinson" userId="5ed55131-8e7f-4fd8-bf0e-101e25fb4d1c" providerId="ADAL" clId="{18FAAF05-0734-47AD-AFBF-2BB5821C7982}" dt="2023-03-21T11:48:30.721" v="473" actId="1076"/>
          <ac:spMkLst>
            <pc:docMk/>
            <pc:sldMk cId="2200704595" sldId="269"/>
            <ac:spMk id="294" creationId="{A863FC96-28C3-6F0F-FA70-44D64809E7CE}"/>
          </ac:spMkLst>
        </pc:spChg>
        <pc:spChg chg="del mod">
          <ac:chgData name="David Dickinson" userId="5ed55131-8e7f-4fd8-bf0e-101e25fb4d1c" providerId="ADAL" clId="{18FAAF05-0734-47AD-AFBF-2BB5821C7982}" dt="2023-03-21T12:29:32.819" v="476" actId="478"/>
          <ac:spMkLst>
            <pc:docMk/>
            <pc:sldMk cId="2200704595" sldId="269"/>
            <ac:spMk id="295" creationId="{6B2C36A8-8DBB-278B-B9D7-01221985EB07}"/>
          </ac:spMkLst>
        </pc:spChg>
        <pc:spChg chg="mod">
          <ac:chgData name="David Dickinson" userId="5ed55131-8e7f-4fd8-bf0e-101e25fb4d1c" providerId="ADAL" clId="{18FAAF05-0734-47AD-AFBF-2BB5821C7982}" dt="2023-03-21T11:48:30.721" v="473" actId="1076"/>
          <ac:spMkLst>
            <pc:docMk/>
            <pc:sldMk cId="2200704595" sldId="269"/>
            <ac:spMk id="296" creationId="{FB6A7BEC-3506-924F-6318-3B29854119C9}"/>
          </ac:spMkLst>
        </pc:spChg>
        <pc:spChg chg="mod">
          <ac:chgData name="David Dickinson" userId="5ed55131-8e7f-4fd8-bf0e-101e25fb4d1c" providerId="ADAL" clId="{18FAAF05-0734-47AD-AFBF-2BB5821C7982}" dt="2023-03-21T11:48:30.721" v="473" actId="1076"/>
          <ac:spMkLst>
            <pc:docMk/>
            <pc:sldMk cId="2200704595" sldId="269"/>
            <ac:spMk id="297" creationId="{8F6CE947-E0E7-EE1E-D563-1F30A6121958}"/>
          </ac:spMkLst>
        </pc:spChg>
        <pc:spChg chg="mod">
          <ac:chgData name="David Dickinson" userId="5ed55131-8e7f-4fd8-bf0e-101e25fb4d1c" providerId="ADAL" clId="{18FAAF05-0734-47AD-AFBF-2BB5821C7982}" dt="2023-03-21T11:48:30.721" v="473" actId="1076"/>
          <ac:spMkLst>
            <pc:docMk/>
            <pc:sldMk cId="2200704595" sldId="269"/>
            <ac:spMk id="298" creationId="{6D0BAC94-3972-D54D-DA47-7A68A4BA8C94}"/>
          </ac:spMkLst>
        </pc:spChg>
        <pc:spChg chg="mod">
          <ac:chgData name="David Dickinson" userId="5ed55131-8e7f-4fd8-bf0e-101e25fb4d1c" providerId="ADAL" clId="{18FAAF05-0734-47AD-AFBF-2BB5821C7982}" dt="2023-03-21T11:48:30.721" v="473" actId="1076"/>
          <ac:spMkLst>
            <pc:docMk/>
            <pc:sldMk cId="2200704595" sldId="269"/>
            <ac:spMk id="299" creationId="{9B4E01CD-46DD-BECC-D398-E9C0C0BCA89E}"/>
          </ac:spMkLst>
        </pc:spChg>
        <pc:spChg chg="mod">
          <ac:chgData name="David Dickinson" userId="5ed55131-8e7f-4fd8-bf0e-101e25fb4d1c" providerId="ADAL" clId="{18FAAF05-0734-47AD-AFBF-2BB5821C7982}" dt="2023-03-21T11:48:30.721" v="473" actId="1076"/>
          <ac:spMkLst>
            <pc:docMk/>
            <pc:sldMk cId="2200704595" sldId="269"/>
            <ac:spMk id="300" creationId="{2C89A669-04DF-46FB-88BF-4B1667925E65}"/>
          </ac:spMkLst>
        </pc:spChg>
        <pc:spChg chg="mod">
          <ac:chgData name="David Dickinson" userId="5ed55131-8e7f-4fd8-bf0e-101e25fb4d1c" providerId="ADAL" clId="{18FAAF05-0734-47AD-AFBF-2BB5821C7982}" dt="2023-03-21T11:48:30.721" v="473" actId="1076"/>
          <ac:spMkLst>
            <pc:docMk/>
            <pc:sldMk cId="2200704595" sldId="269"/>
            <ac:spMk id="301" creationId="{56DF498E-59F7-FF2D-DBC3-33D11D283642}"/>
          </ac:spMkLst>
        </pc:spChg>
        <pc:spChg chg="mod">
          <ac:chgData name="David Dickinson" userId="5ed55131-8e7f-4fd8-bf0e-101e25fb4d1c" providerId="ADAL" clId="{18FAAF05-0734-47AD-AFBF-2BB5821C7982}" dt="2023-03-21T11:48:30.721" v="473" actId="1076"/>
          <ac:spMkLst>
            <pc:docMk/>
            <pc:sldMk cId="2200704595" sldId="269"/>
            <ac:spMk id="302" creationId="{1592E472-F36D-95BE-1D80-80ABF4387895}"/>
          </ac:spMkLst>
        </pc:spChg>
        <pc:spChg chg="mod">
          <ac:chgData name="David Dickinson" userId="5ed55131-8e7f-4fd8-bf0e-101e25fb4d1c" providerId="ADAL" clId="{18FAAF05-0734-47AD-AFBF-2BB5821C7982}" dt="2023-03-21T11:48:30.721" v="473" actId="1076"/>
          <ac:spMkLst>
            <pc:docMk/>
            <pc:sldMk cId="2200704595" sldId="269"/>
            <ac:spMk id="303" creationId="{8C0CB92A-35A2-343E-EC9F-50D09937E098}"/>
          </ac:spMkLst>
        </pc:spChg>
        <pc:spChg chg="mod">
          <ac:chgData name="David Dickinson" userId="5ed55131-8e7f-4fd8-bf0e-101e25fb4d1c" providerId="ADAL" clId="{18FAAF05-0734-47AD-AFBF-2BB5821C7982}" dt="2023-03-21T11:48:30.721" v="473" actId="1076"/>
          <ac:spMkLst>
            <pc:docMk/>
            <pc:sldMk cId="2200704595" sldId="269"/>
            <ac:spMk id="304" creationId="{13D36F4F-021F-C303-85AA-2BFC6A088A5B}"/>
          </ac:spMkLst>
        </pc:spChg>
        <pc:spChg chg="mod">
          <ac:chgData name="David Dickinson" userId="5ed55131-8e7f-4fd8-bf0e-101e25fb4d1c" providerId="ADAL" clId="{18FAAF05-0734-47AD-AFBF-2BB5821C7982}" dt="2023-03-21T11:48:30.721" v="473" actId="1076"/>
          <ac:spMkLst>
            <pc:docMk/>
            <pc:sldMk cId="2200704595" sldId="269"/>
            <ac:spMk id="305" creationId="{89553F3D-BA7C-1907-211B-2EADD8FFF801}"/>
          </ac:spMkLst>
        </pc:spChg>
        <pc:spChg chg="mod">
          <ac:chgData name="David Dickinson" userId="5ed55131-8e7f-4fd8-bf0e-101e25fb4d1c" providerId="ADAL" clId="{18FAAF05-0734-47AD-AFBF-2BB5821C7982}" dt="2023-03-21T11:48:30.721" v="473" actId="1076"/>
          <ac:spMkLst>
            <pc:docMk/>
            <pc:sldMk cId="2200704595" sldId="269"/>
            <ac:spMk id="306" creationId="{285F4ED8-C0C4-B117-C97A-8566FBC419E9}"/>
          </ac:spMkLst>
        </pc:spChg>
        <pc:spChg chg="mod">
          <ac:chgData name="David Dickinson" userId="5ed55131-8e7f-4fd8-bf0e-101e25fb4d1c" providerId="ADAL" clId="{18FAAF05-0734-47AD-AFBF-2BB5821C7982}" dt="2023-03-21T11:48:30.721" v="473" actId="1076"/>
          <ac:spMkLst>
            <pc:docMk/>
            <pc:sldMk cId="2200704595" sldId="269"/>
            <ac:spMk id="307" creationId="{7F001CE2-F193-03EC-6417-A83155672C46}"/>
          </ac:spMkLst>
        </pc:spChg>
        <pc:spChg chg="mod">
          <ac:chgData name="David Dickinson" userId="5ed55131-8e7f-4fd8-bf0e-101e25fb4d1c" providerId="ADAL" clId="{18FAAF05-0734-47AD-AFBF-2BB5821C7982}" dt="2023-03-21T11:48:30.721" v="473" actId="1076"/>
          <ac:spMkLst>
            <pc:docMk/>
            <pc:sldMk cId="2200704595" sldId="269"/>
            <ac:spMk id="308" creationId="{28E8F6D8-66CB-72A0-B6C0-F2DC29453A68}"/>
          </ac:spMkLst>
        </pc:spChg>
        <pc:spChg chg="mod">
          <ac:chgData name="David Dickinson" userId="5ed55131-8e7f-4fd8-bf0e-101e25fb4d1c" providerId="ADAL" clId="{18FAAF05-0734-47AD-AFBF-2BB5821C7982}" dt="2023-03-21T11:48:30.721" v="473" actId="1076"/>
          <ac:spMkLst>
            <pc:docMk/>
            <pc:sldMk cId="2200704595" sldId="269"/>
            <ac:spMk id="309" creationId="{216FF529-250C-274F-9495-7394EA02A0CE}"/>
          </ac:spMkLst>
        </pc:spChg>
        <pc:spChg chg="mod">
          <ac:chgData name="David Dickinson" userId="5ed55131-8e7f-4fd8-bf0e-101e25fb4d1c" providerId="ADAL" clId="{18FAAF05-0734-47AD-AFBF-2BB5821C7982}" dt="2023-03-21T11:48:30.721" v="473" actId="1076"/>
          <ac:spMkLst>
            <pc:docMk/>
            <pc:sldMk cId="2200704595" sldId="269"/>
            <ac:spMk id="310" creationId="{F40F7D8F-3C45-9A82-3004-BA08C2E6F09C}"/>
          </ac:spMkLst>
        </pc:spChg>
        <pc:spChg chg="mod">
          <ac:chgData name="David Dickinson" userId="5ed55131-8e7f-4fd8-bf0e-101e25fb4d1c" providerId="ADAL" clId="{18FAAF05-0734-47AD-AFBF-2BB5821C7982}" dt="2023-03-21T11:48:30.721" v="473" actId="1076"/>
          <ac:spMkLst>
            <pc:docMk/>
            <pc:sldMk cId="2200704595" sldId="269"/>
            <ac:spMk id="311" creationId="{51AD88E9-2E2F-0BE1-F24F-49E6F591A07A}"/>
          </ac:spMkLst>
        </pc:spChg>
        <pc:spChg chg="mod">
          <ac:chgData name="David Dickinson" userId="5ed55131-8e7f-4fd8-bf0e-101e25fb4d1c" providerId="ADAL" clId="{18FAAF05-0734-47AD-AFBF-2BB5821C7982}" dt="2023-03-21T11:48:30.721" v="473" actId="1076"/>
          <ac:spMkLst>
            <pc:docMk/>
            <pc:sldMk cId="2200704595" sldId="269"/>
            <ac:spMk id="312" creationId="{30674FE3-91C7-9395-A3D6-0AF6BFC9214A}"/>
          </ac:spMkLst>
        </pc:spChg>
        <pc:spChg chg="mod">
          <ac:chgData name="David Dickinson" userId="5ed55131-8e7f-4fd8-bf0e-101e25fb4d1c" providerId="ADAL" clId="{18FAAF05-0734-47AD-AFBF-2BB5821C7982}" dt="2023-03-21T11:48:30.721" v="473" actId="1076"/>
          <ac:spMkLst>
            <pc:docMk/>
            <pc:sldMk cId="2200704595" sldId="269"/>
            <ac:spMk id="313" creationId="{9D807C9D-CF05-8D75-502B-0B10C7C9C85E}"/>
          </ac:spMkLst>
        </pc:spChg>
        <pc:spChg chg="mod">
          <ac:chgData name="David Dickinson" userId="5ed55131-8e7f-4fd8-bf0e-101e25fb4d1c" providerId="ADAL" clId="{18FAAF05-0734-47AD-AFBF-2BB5821C7982}" dt="2023-03-21T11:48:30.721" v="473" actId="1076"/>
          <ac:spMkLst>
            <pc:docMk/>
            <pc:sldMk cId="2200704595" sldId="269"/>
            <ac:spMk id="314" creationId="{0AC01497-BED2-F200-A8DA-341E0D7A74B4}"/>
          </ac:spMkLst>
        </pc:spChg>
        <pc:spChg chg="mod">
          <ac:chgData name="David Dickinson" userId="5ed55131-8e7f-4fd8-bf0e-101e25fb4d1c" providerId="ADAL" clId="{18FAAF05-0734-47AD-AFBF-2BB5821C7982}" dt="2023-03-21T11:48:30.721" v="473" actId="1076"/>
          <ac:spMkLst>
            <pc:docMk/>
            <pc:sldMk cId="2200704595" sldId="269"/>
            <ac:spMk id="315" creationId="{80065208-7545-8EF4-731A-D5DE3631B44E}"/>
          </ac:spMkLst>
        </pc:spChg>
        <pc:spChg chg="mod">
          <ac:chgData name="David Dickinson" userId="5ed55131-8e7f-4fd8-bf0e-101e25fb4d1c" providerId="ADAL" clId="{18FAAF05-0734-47AD-AFBF-2BB5821C7982}" dt="2023-03-21T11:48:30.721" v="473" actId="1076"/>
          <ac:spMkLst>
            <pc:docMk/>
            <pc:sldMk cId="2200704595" sldId="269"/>
            <ac:spMk id="316" creationId="{D3378727-D408-CB6A-DA82-B0F05A900FAF}"/>
          </ac:spMkLst>
        </pc:spChg>
        <pc:spChg chg="mod">
          <ac:chgData name="David Dickinson" userId="5ed55131-8e7f-4fd8-bf0e-101e25fb4d1c" providerId="ADAL" clId="{18FAAF05-0734-47AD-AFBF-2BB5821C7982}" dt="2023-03-21T11:48:30.721" v="473" actId="1076"/>
          <ac:spMkLst>
            <pc:docMk/>
            <pc:sldMk cId="2200704595" sldId="269"/>
            <ac:spMk id="317" creationId="{C014F285-E545-4BB0-5576-74FC31C88BDD}"/>
          </ac:spMkLst>
        </pc:spChg>
        <pc:spChg chg="mod">
          <ac:chgData name="David Dickinson" userId="5ed55131-8e7f-4fd8-bf0e-101e25fb4d1c" providerId="ADAL" clId="{18FAAF05-0734-47AD-AFBF-2BB5821C7982}" dt="2023-03-21T11:48:30.721" v="473" actId="1076"/>
          <ac:spMkLst>
            <pc:docMk/>
            <pc:sldMk cId="2200704595" sldId="269"/>
            <ac:spMk id="318" creationId="{86DA4CD5-3CCA-70CE-6C15-4C455BB61406}"/>
          </ac:spMkLst>
        </pc:spChg>
        <pc:spChg chg="mod">
          <ac:chgData name="David Dickinson" userId="5ed55131-8e7f-4fd8-bf0e-101e25fb4d1c" providerId="ADAL" clId="{18FAAF05-0734-47AD-AFBF-2BB5821C7982}" dt="2023-03-21T11:48:30.721" v="473" actId="1076"/>
          <ac:spMkLst>
            <pc:docMk/>
            <pc:sldMk cId="2200704595" sldId="269"/>
            <ac:spMk id="319" creationId="{91A976BC-9C34-F7CD-FD2C-2F2B1279BFEC}"/>
          </ac:spMkLst>
        </pc:spChg>
        <pc:spChg chg="mod">
          <ac:chgData name="David Dickinson" userId="5ed55131-8e7f-4fd8-bf0e-101e25fb4d1c" providerId="ADAL" clId="{18FAAF05-0734-47AD-AFBF-2BB5821C7982}" dt="2023-03-21T11:48:30.721" v="473" actId="1076"/>
          <ac:spMkLst>
            <pc:docMk/>
            <pc:sldMk cId="2200704595" sldId="269"/>
            <ac:spMk id="320" creationId="{DA09C62C-C57E-6290-FF7E-537E78B94D70}"/>
          </ac:spMkLst>
        </pc:spChg>
        <pc:spChg chg="mod">
          <ac:chgData name="David Dickinson" userId="5ed55131-8e7f-4fd8-bf0e-101e25fb4d1c" providerId="ADAL" clId="{18FAAF05-0734-47AD-AFBF-2BB5821C7982}" dt="2023-03-21T11:48:30.721" v="473" actId="1076"/>
          <ac:spMkLst>
            <pc:docMk/>
            <pc:sldMk cId="2200704595" sldId="269"/>
            <ac:spMk id="321" creationId="{E200B445-6A7A-8639-3910-5068FC348F82}"/>
          </ac:spMkLst>
        </pc:spChg>
        <pc:spChg chg="mod">
          <ac:chgData name="David Dickinson" userId="5ed55131-8e7f-4fd8-bf0e-101e25fb4d1c" providerId="ADAL" clId="{18FAAF05-0734-47AD-AFBF-2BB5821C7982}" dt="2023-03-21T11:48:30.721" v="473" actId="1076"/>
          <ac:spMkLst>
            <pc:docMk/>
            <pc:sldMk cId="2200704595" sldId="269"/>
            <ac:spMk id="322" creationId="{7E89D196-CD5A-8646-84C4-188D1DB48565}"/>
          </ac:spMkLst>
        </pc:spChg>
        <pc:spChg chg="mod">
          <ac:chgData name="David Dickinson" userId="5ed55131-8e7f-4fd8-bf0e-101e25fb4d1c" providerId="ADAL" clId="{18FAAF05-0734-47AD-AFBF-2BB5821C7982}" dt="2023-03-21T11:48:30.721" v="473" actId="1076"/>
          <ac:spMkLst>
            <pc:docMk/>
            <pc:sldMk cId="2200704595" sldId="269"/>
            <ac:spMk id="323" creationId="{6ECD1DA0-6FAC-12B4-2886-CEC45FE2CD23}"/>
          </ac:spMkLst>
        </pc:spChg>
        <pc:spChg chg="mod">
          <ac:chgData name="David Dickinson" userId="5ed55131-8e7f-4fd8-bf0e-101e25fb4d1c" providerId="ADAL" clId="{18FAAF05-0734-47AD-AFBF-2BB5821C7982}" dt="2023-03-21T11:48:30.721" v="473" actId="1076"/>
          <ac:spMkLst>
            <pc:docMk/>
            <pc:sldMk cId="2200704595" sldId="269"/>
            <ac:spMk id="324" creationId="{266BD977-F6B9-B57D-A1DC-5628E646A3B5}"/>
          </ac:spMkLst>
        </pc:spChg>
        <pc:spChg chg="mod">
          <ac:chgData name="David Dickinson" userId="5ed55131-8e7f-4fd8-bf0e-101e25fb4d1c" providerId="ADAL" clId="{18FAAF05-0734-47AD-AFBF-2BB5821C7982}" dt="2023-03-21T11:48:30.721" v="473" actId="1076"/>
          <ac:spMkLst>
            <pc:docMk/>
            <pc:sldMk cId="2200704595" sldId="269"/>
            <ac:spMk id="325" creationId="{EC532212-427B-256C-3AB0-337F82B93667}"/>
          </ac:spMkLst>
        </pc:spChg>
        <pc:spChg chg="mod">
          <ac:chgData name="David Dickinson" userId="5ed55131-8e7f-4fd8-bf0e-101e25fb4d1c" providerId="ADAL" clId="{18FAAF05-0734-47AD-AFBF-2BB5821C7982}" dt="2023-03-21T11:48:30.721" v="473" actId="1076"/>
          <ac:spMkLst>
            <pc:docMk/>
            <pc:sldMk cId="2200704595" sldId="269"/>
            <ac:spMk id="326" creationId="{17106912-0E6D-A206-2E55-3D9D5658E96B}"/>
          </ac:spMkLst>
        </pc:spChg>
        <pc:spChg chg="mod">
          <ac:chgData name="David Dickinson" userId="5ed55131-8e7f-4fd8-bf0e-101e25fb4d1c" providerId="ADAL" clId="{18FAAF05-0734-47AD-AFBF-2BB5821C7982}" dt="2023-03-21T11:48:30.721" v="473" actId="1076"/>
          <ac:spMkLst>
            <pc:docMk/>
            <pc:sldMk cId="2200704595" sldId="269"/>
            <ac:spMk id="327" creationId="{F95C4D33-AC5B-ECF5-D1A0-B4214FDAC02D}"/>
          </ac:spMkLst>
        </pc:spChg>
        <pc:spChg chg="mod">
          <ac:chgData name="David Dickinson" userId="5ed55131-8e7f-4fd8-bf0e-101e25fb4d1c" providerId="ADAL" clId="{18FAAF05-0734-47AD-AFBF-2BB5821C7982}" dt="2023-03-21T11:48:30.721" v="473" actId="1076"/>
          <ac:spMkLst>
            <pc:docMk/>
            <pc:sldMk cId="2200704595" sldId="269"/>
            <ac:spMk id="328" creationId="{542C8B28-C8D1-8791-01FF-7168BCC7C726}"/>
          </ac:spMkLst>
        </pc:spChg>
        <pc:spChg chg="mod">
          <ac:chgData name="David Dickinson" userId="5ed55131-8e7f-4fd8-bf0e-101e25fb4d1c" providerId="ADAL" clId="{18FAAF05-0734-47AD-AFBF-2BB5821C7982}" dt="2023-03-21T11:48:30.721" v="473" actId="1076"/>
          <ac:spMkLst>
            <pc:docMk/>
            <pc:sldMk cId="2200704595" sldId="269"/>
            <ac:spMk id="329" creationId="{79EC5215-347B-5542-5E0B-30E90CCA6472}"/>
          </ac:spMkLst>
        </pc:spChg>
        <pc:spChg chg="mod">
          <ac:chgData name="David Dickinson" userId="5ed55131-8e7f-4fd8-bf0e-101e25fb4d1c" providerId="ADAL" clId="{18FAAF05-0734-47AD-AFBF-2BB5821C7982}" dt="2023-03-21T11:48:30.721" v="473" actId="1076"/>
          <ac:spMkLst>
            <pc:docMk/>
            <pc:sldMk cId="2200704595" sldId="269"/>
            <ac:spMk id="330" creationId="{2445BF6F-463A-5343-CCE1-532F432BE7B8}"/>
          </ac:spMkLst>
        </pc:spChg>
        <pc:spChg chg="mod">
          <ac:chgData name="David Dickinson" userId="5ed55131-8e7f-4fd8-bf0e-101e25fb4d1c" providerId="ADAL" clId="{18FAAF05-0734-47AD-AFBF-2BB5821C7982}" dt="2023-03-21T11:48:30.721" v="473" actId="1076"/>
          <ac:spMkLst>
            <pc:docMk/>
            <pc:sldMk cId="2200704595" sldId="269"/>
            <ac:spMk id="331" creationId="{56EF3B74-3722-1608-9F9F-E8D14F192AC0}"/>
          </ac:spMkLst>
        </pc:spChg>
        <pc:spChg chg="mod">
          <ac:chgData name="David Dickinson" userId="5ed55131-8e7f-4fd8-bf0e-101e25fb4d1c" providerId="ADAL" clId="{18FAAF05-0734-47AD-AFBF-2BB5821C7982}" dt="2023-03-21T11:48:30.721" v="473" actId="1076"/>
          <ac:spMkLst>
            <pc:docMk/>
            <pc:sldMk cId="2200704595" sldId="269"/>
            <ac:spMk id="332" creationId="{D2ADDB99-E306-0F76-7B70-141903722714}"/>
          </ac:spMkLst>
        </pc:spChg>
        <pc:spChg chg="mod">
          <ac:chgData name="David Dickinson" userId="5ed55131-8e7f-4fd8-bf0e-101e25fb4d1c" providerId="ADAL" clId="{18FAAF05-0734-47AD-AFBF-2BB5821C7982}" dt="2023-03-21T11:48:30.721" v="473" actId="1076"/>
          <ac:spMkLst>
            <pc:docMk/>
            <pc:sldMk cId="2200704595" sldId="269"/>
            <ac:spMk id="333" creationId="{FEE8E6D9-3709-D168-97BD-3BE0A4998CCA}"/>
          </ac:spMkLst>
        </pc:spChg>
        <pc:spChg chg="mod">
          <ac:chgData name="David Dickinson" userId="5ed55131-8e7f-4fd8-bf0e-101e25fb4d1c" providerId="ADAL" clId="{18FAAF05-0734-47AD-AFBF-2BB5821C7982}" dt="2023-03-21T11:48:30.721" v="473" actId="1076"/>
          <ac:spMkLst>
            <pc:docMk/>
            <pc:sldMk cId="2200704595" sldId="269"/>
            <ac:spMk id="334" creationId="{00E0554C-CB6C-AA6D-638A-E675CBD32030}"/>
          </ac:spMkLst>
        </pc:spChg>
        <pc:spChg chg="mod">
          <ac:chgData name="David Dickinson" userId="5ed55131-8e7f-4fd8-bf0e-101e25fb4d1c" providerId="ADAL" clId="{18FAAF05-0734-47AD-AFBF-2BB5821C7982}" dt="2023-03-21T11:48:30.721" v="473" actId="1076"/>
          <ac:spMkLst>
            <pc:docMk/>
            <pc:sldMk cId="2200704595" sldId="269"/>
            <ac:spMk id="335" creationId="{9D324E2C-E3E1-6184-CF61-647629A02C88}"/>
          </ac:spMkLst>
        </pc:spChg>
        <pc:spChg chg="mod">
          <ac:chgData name="David Dickinson" userId="5ed55131-8e7f-4fd8-bf0e-101e25fb4d1c" providerId="ADAL" clId="{18FAAF05-0734-47AD-AFBF-2BB5821C7982}" dt="2023-03-21T11:48:30.721" v="473" actId="1076"/>
          <ac:spMkLst>
            <pc:docMk/>
            <pc:sldMk cId="2200704595" sldId="269"/>
            <ac:spMk id="336" creationId="{146B7D97-116E-4876-90C7-D14495B7C12E}"/>
          </ac:spMkLst>
        </pc:spChg>
        <pc:spChg chg="mod">
          <ac:chgData name="David Dickinson" userId="5ed55131-8e7f-4fd8-bf0e-101e25fb4d1c" providerId="ADAL" clId="{18FAAF05-0734-47AD-AFBF-2BB5821C7982}" dt="2023-03-21T11:48:30.721" v="473" actId="1076"/>
          <ac:spMkLst>
            <pc:docMk/>
            <pc:sldMk cId="2200704595" sldId="269"/>
            <ac:spMk id="337" creationId="{24FF16D5-0C78-14C9-E47B-7E0CDC41E777}"/>
          </ac:spMkLst>
        </pc:spChg>
        <pc:spChg chg="mod">
          <ac:chgData name="David Dickinson" userId="5ed55131-8e7f-4fd8-bf0e-101e25fb4d1c" providerId="ADAL" clId="{18FAAF05-0734-47AD-AFBF-2BB5821C7982}" dt="2023-03-21T11:48:30.721" v="473" actId="1076"/>
          <ac:spMkLst>
            <pc:docMk/>
            <pc:sldMk cId="2200704595" sldId="269"/>
            <ac:spMk id="338" creationId="{292AEB07-4F66-1D0B-BB5C-473BAD69ADB7}"/>
          </ac:spMkLst>
        </pc:spChg>
        <pc:spChg chg="mod">
          <ac:chgData name="David Dickinson" userId="5ed55131-8e7f-4fd8-bf0e-101e25fb4d1c" providerId="ADAL" clId="{18FAAF05-0734-47AD-AFBF-2BB5821C7982}" dt="2023-03-21T11:48:30.721" v="473" actId="1076"/>
          <ac:spMkLst>
            <pc:docMk/>
            <pc:sldMk cId="2200704595" sldId="269"/>
            <ac:spMk id="339" creationId="{C53F9608-1C33-8DC1-7CCB-A5D03390855C}"/>
          </ac:spMkLst>
        </pc:spChg>
        <pc:spChg chg="mod">
          <ac:chgData name="David Dickinson" userId="5ed55131-8e7f-4fd8-bf0e-101e25fb4d1c" providerId="ADAL" clId="{18FAAF05-0734-47AD-AFBF-2BB5821C7982}" dt="2023-03-21T11:48:30.721" v="473" actId="1076"/>
          <ac:spMkLst>
            <pc:docMk/>
            <pc:sldMk cId="2200704595" sldId="269"/>
            <ac:spMk id="340" creationId="{9D51B10B-6E51-0032-0494-99BB4D1C7C6D}"/>
          </ac:spMkLst>
        </pc:spChg>
        <pc:spChg chg="mod">
          <ac:chgData name="David Dickinson" userId="5ed55131-8e7f-4fd8-bf0e-101e25fb4d1c" providerId="ADAL" clId="{18FAAF05-0734-47AD-AFBF-2BB5821C7982}" dt="2023-03-21T11:48:30.721" v="473" actId="1076"/>
          <ac:spMkLst>
            <pc:docMk/>
            <pc:sldMk cId="2200704595" sldId="269"/>
            <ac:spMk id="341" creationId="{A5FEF9F5-D35C-6799-B9CD-60DD858FB0C2}"/>
          </ac:spMkLst>
        </pc:spChg>
        <pc:spChg chg="mod">
          <ac:chgData name="David Dickinson" userId="5ed55131-8e7f-4fd8-bf0e-101e25fb4d1c" providerId="ADAL" clId="{18FAAF05-0734-47AD-AFBF-2BB5821C7982}" dt="2023-03-21T11:48:30.721" v="473" actId="1076"/>
          <ac:spMkLst>
            <pc:docMk/>
            <pc:sldMk cId="2200704595" sldId="269"/>
            <ac:spMk id="342" creationId="{0EAB9ECC-A1F1-23B6-27E7-CA0929EE1EE7}"/>
          </ac:spMkLst>
        </pc:spChg>
        <pc:spChg chg="mod">
          <ac:chgData name="David Dickinson" userId="5ed55131-8e7f-4fd8-bf0e-101e25fb4d1c" providerId="ADAL" clId="{18FAAF05-0734-47AD-AFBF-2BB5821C7982}" dt="2023-03-21T11:48:30.721" v="473" actId="1076"/>
          <ac:spMkLst>
            <pc:docMk/>
            <pc:sldMk cId="2200704595" sldId="269"/>
            <ac:spMk id="343" creationId="{93363B46-AFAA-F676-8997-B443081AE05E}"/>
          </ac:spMkLst>
        </pc:spChg>
        <pc:spChg chg="mod">
          <ac:chgData name="David Dickinson" userId="5ed55131-8e7f-4fd8-bf0e-101e25fb4d1c" providerId="ADAL" clId="{18FAAF05-0734-47AD-AFBF-2BB5821C7982}" dt="2023-03-21T11:48:30.721" v="473" actId="1076"/>
          <ac:spMkLst>
            <pc:docMk/>
            <pc:sldMk cId="2200704595" sldId="269"/>
            <ac:spMk id="344" creationId="{2731AAD5-46A7-6A2E-C947-570EEAEE73B6}"/>
          </ac:spMkLst>
        </pc:spChg>
        <pc:spChg chg="mod">
          <ac:chgData name="David Dickinson" userId="5ed55131-8e7f-4fd8-bf0e-101e25fb4d1c" providerId="ADAL" clId="{18FAAF05-0734-47AD-AFBF-2BB5821C7982}" dt="2023-03-21T11:48:30.721" v="473" actId="1076"/>
          <ac:spMkLst>
            <pc:docMk/>
            <pc:sldMk cId="2200704595" sldId="269"/>
            <ac:spMk id="345" creationId="{EAA64B2B-5AA5-8A9B-C8EA-2FEB065AC9EB}"/>
          </ac:spMkLst>
        </pc:spChg>
        <pc:spChg chg="mod">
          <ac:chgData name="David Dickinson" userId="5ed55131-8e7f-4fd8-bf0e-101e25fb4d1c" providerId="ADAL" clId="{18FAAF05-0734-47AD-AFBF-2BB5821C7982}" dt="2023-03-21T11:48:30.721" v="473" actId="1076"/>
          <ac:spMkLst>
            <pc:docMk/>
            <pc:sldMk cId="2200704595" sldId="269"/>
            <ac:spMk id="346" creationId="{6D2E0127-7BBD-3F85-3248-648D267F5D51}"/>
          </ac:spMkLst>
        </pc:spChg>
        <pc:spChg chg="mod">
          <ac:chgData name="David Dickinson" userId="5ed55131-8e7f-4fd8-bf0e-101e25fb4d1c" providerId="ADAL" clId="{18FAAF05-0734-47AD-AFBF-2BB5821C7982}" dt="2023-03-21T11:48:30.721" v="473" actId="1076"/>
          <ac:spMkLst>
            <pc:docMk/>
            <pc:sldMk cId="2200704595" sldId="269"/>
            <ac:spMk id="347" creationId="{38A1F12B-C6C5-D2F2-7162-F336C015EF4D}"/>
          </ac:spMkLst>
        </pc:spChg>
        <pc:spChg chg="mod">
          <ac:chgData name="David Dickinson" userId="5ed55131-8e7f-4fd8-bf0e-101e25fb4d1c" providerId="ADAL" clId="{18FAAF05-0734-47AD-AFBF-2BB5821C7982}" dt="2023-03-21T11:48:30.721" v="473" actId="1076"/>
          <ac:spMkLst>
            <pc:docMk/>
            <pc:sldMk cId="2200704595" sldId="269"/>
            <ac:spMk id="348" creationId="{4678D013-51D8-3B90-A576-A6D9FA2E3902}"/>
          </ac:spMkLst>
        </pc:spChg>
        <pc:spChg chg="mod">
          <ac:chgData name="David Dickinson" userId="5ed55131-8e7f-4fd8-bf0e-101e25fb4d1c" providerId="ADAL" clId="{18FAAF05-0734-47AD-AFBF-2BB5821C7982}" dt="2023-03-21T11:48:30.721" v="473" actId="1076"/>
          <ac:spMkLst>
            <pc:docMk/>
            <pc:sldMk cId="2200704595" sldId="269"/>
            <ac:spMk id="349" creationId="{0DE5DB8B-D8FE-F5DB-E2E8-3CCCAA97870C}"/>
          </ac:spMkLst>
        </pc:spChg>
        <pc:spChg chg="mod">
          <ac:chgData name="David Dickinson" userId="5ed55131-8e7f-4fd8-bf0e-101e25fb4d1c" providerId="ADAL" clId="{18FAAF05-0734-47AD-AFBF-2BB5821C7982}" dt="2023-03-21T11:48:30.721" v="473" actId="1076"/>
          <ac:spMkLst>
            <pc:docMk/>
            <pc:sldMk cId="2200704595" sldId="269"/>
            <ac:spMk id="350" creationId="{2A4E140A-2E2E-97CC-9E1A-3E9F354C968D}"/>
          </ac:spMkLst>
        </pc:spChg>
        <pc:spChg chg="mod">
          <ac:chgData name="David Dickinson" userId="5ed55131-8e7f-4fd8-bf0e-101e25fb4d1c" providerId="ADAL" clId="{18FAAF05-0734-47AD-AFBF-2BB5821C7982}" dt="2023-03-21T11:48:30.721" v="473" actId="1076"/>
          <ac:spMkLst>
            <pc:docMk/>
            <pc:sldMk cId="2200704595" sldId="269"/>
            <ac:spMk id="351" creationId="{8F378E20-48E5-93EC-B6E9-2F474D8696B2}"/>
          </ac:spMkLst>
        </pc:spChg>
        <pc:spChg chg="mod">
          <ac:chgData name="David Dickinson" userId="5ed55131-8e7f-4fd8-bf0e-101e25fb4d1c" providerId="ADAL" clId="{18FAAF05-0734-47AD-AFBF-2BB5821C7982}" dt="2023-03-21T11:48:30.721" v="473" actId="1076"/>
          <ac:spMkLst>
            <pc:docMk/>
            <pc:sldMk cId="2200704595" sldId="269"/>
            <ac:spMk id="352" creationId="{E669E3CE-6043-16AB-5E4B-005E0880505C}"/>
          </ac:spMkLst>
        </pc:spChg>
        <pc:spChg chg="mod">
          <ac:chgData name="David Dickinson" userId="5ed55131-8e7f-4fd8-bf0e-101e25fb4d1c" providerId="ADAL" clId="{18FAAF05-0734-47AD-AFBF-2BB5821C7982}" dt="2023-03-21T11:48:30.721" v="473" actId="1076"/>
          <ac:spMkLst>
            <pc:docMk/>
            <pc:sldMk cId="2200704595" sldId="269"/>
            <ac:spMk id="353" creationId="{1844D608-065B-AD23-E8A9-A7A36FD60A9B}"/>
          </ac:spMkLst>
        </pc:spChg>
        <pc:spChg chg="mod">
          <ac:chgData name="David Dickinson" userId="5ed55131-8e7f-4fd8-bf0e-101e25fb4d1c" providerId="ADAL" clId="{18FAAF05-0734-47AD-AFBF-2BB5821C7982}" dt="2023-03-21T11:48:30.721" v="473" actId="1076"/>
          <ac:spMkLst>
            <pc:docMk/>
            <pc:sldMk cId="2200704595" sldId="269"/>
            <ac:spMk id="354" creationId="{0F7228FF-D3EA-3A2E-070E-02880B4D9416}"/>
          </ac:spMkLst>
        </pc:spChg>
        <pc:spChg chg="mod">
          <ac:chgData name="David Dickinson" userId="5ed55131-8e7f-4fd8-bf0e-101e25fb4d1c" providerId="ADAL" clId="{18FAAF05-0734-47AD-AFBF-2BB5821C7982}" dt="2023-03-21T11:48:30.721" v="473" actId="1076"/>
          <ac:spMkLst>
            <pc:docMk/>
            <pc:sldMk cId="2200704595" sldId="269"/>
            <ac:spMk id="355" creationId="{B7BE4F97-7781-8659-1198-A56409E709F5}"/>
          </ac:spMkLst>
        </pc:spChg>
        <pc:spChg chg="mod">
          <ac:chgData name="David Dickinson" userId="5ed55131-8e7f-4fd8-bf0e-101e25fb4d1c" providerId="ADAL" clId="{18FAAF05-0734-47AD-AFBF-2BB5821C7982}" dt="2023-03-21T11:48:30.721" v="473" actId="1076"/>
          <ac:spMkLst>
            <pc:docMk/>
            <pc:sldMk cId="2200704595" sldId="269"/>
            <ac:spMk id="356" creationId="{E6D01B06-06EE-A06B-17B4-20D4F3BCD430}"/>
          </ac:spMkLst>
        </pc:spChg>
        <pc:spChg chg="mod">
          <ac:chgData name="David Dickinson" userId="5ed55131-8e7f-4fd8-bf0e-101e25fb4d1c" providerId="ADAL" clId="{18FAAF05-0734-47AD-AFBF-2BB5821C7982}" dt="2023-03-21T11:48:30.721" v="473" actId="1076"/>
          <ac:spMkLst>
            <pc:docMk/>
            <pc:sldMk cId="2200704595" sldId="269"/>
            <ac:spMk id="357" creationId="{443CCAB6-D8E1-47AC-8590-8F8DBE18E4B2}"/>
          </ac:spMkLst>
        </pc:spChg>
        <pc:spChg chg="mod">
          <ac:chgData name="David Dickinson" userId="5ed55131-8e7f-4fd8-bf0e-101e25fb4d1c" providerId="ADAL" clId="{18FAAF05-0734-47AD-AFBF-2BB5821C7982}" dt="2023-03-21T11:48:30.721" v="473" actId="1076"/>
          <ac:spMkLst>
            <pc:docMk/>
            <pc:sldMk cId="2200704595" sldId="269"/>
            <ac:spMk id="358" creationId="{4C4FD7AF-347F-C7BF-5491-6FBB0FDC4B6F}"/>
          </ac:spMkLst>
        </pc:spChg>
        <pc:spChg chg="mod">
          <ac:chgData name="David Dickinson" userId="5ed55131-8e7f-4fd8-bf0e-101e25fb4d1c" providerId="ADAL" clId="{18FAAF05-0734-47AD-AFBF-2BB5821C7982}" dt="2023-03-21T11:48:30.721" v="473" actId="1076"/>
          <ac:spMkLst>
            <pc:docMk/>
            <pc:sldMk cId="2200704595" sldId="269"/>
            <ac:spMk id="359" creationId="{0B174706-293C-7C27-4DFD-4B4B23FE60D5}"/>
          </ac:spMkLst>
        </pc:spChg>
        <pc:spChg chg="mod">
          <ac:chgData name="David Dickinson" userId="5ed55131-8e7f-4fd8-bf0e-101e25fb4d1c" providerId="ADAL" clId="{18FAAF05-0734-47AD-AFBF-2BB5821C7982}" dt="2023-03-21T11:48:30.721" v="473" actId="1076"/>
          <ac:spMkLst>
            <pc:docMk/>
            <pc:sldMk cId="2200704595" sldId="269"/>
            <ac:spMk id="360" creationId="{E423AF2A-6664-546A-3356-587E7510946A}"/>
          </ac:spMkLst>
        </pc:spChg>
        <pc:spChg chg="mod">
          <ac:chgData name="David Dickinson" userId="5ed55131-8e7f-4fd8-bf0e-101e25fb4d1c" providerId="ADAL" clId="{18FAAF05-0734-47AD-AFBF-2BB5821C7982}" dt="2023-03-21T11:48:30.721" v="473" actId="1076"/>
          <ac:spMkLst>
            <pc:docMk/>
            <pc:sldMk cId="2200704595" sldId="269"/>
            <ac:spMk id="361" creationId="{2CB098B5-8FA8-29B1-A493-EC311B6AE307}"/>
          </ac:spMkLst>
        </pc:spChg>
        <pc:spChg chg="mod">
          <ac:chgData name="David Dickinson" userId="5ed55131-8e7f-4fd8-bf0e-101e25fb4d1c" providerId="ADAL" clId="{18FAAF05-0734-47AD-AFBF-2BB5821C7982}" dt="2023-03-21T11:48:30.721" v="473" actId="1076"/>
          <ac:spMkLst>
            <pc:docMk/>
            <pc:sldMk cId="2200704595" sldId="269"/>
            <ac:spMk id="362" creationId="{489B5087-33CA-6A92-7452-975BC2F74BBF}"/>
          </ac:spMkLst>
        </pc:spChg>
        <pc:spChg chg="mod">
          <ac:chgData name="David Dickinson" userId="5ed55131-8e7f-4fd8-bf0e-101e25fb4d1c" providerId="ADAL" clId="{18FAAF05-0734-47AD-AFBF-2BB5821C7982}" dt="2023-03-21T11:48:30.721" v="473" actId="1076"/>
          <ac:spMkLst>
            <pc:docMk/>
            <pc:sldMk cId="2200704595" sldId="269"/>
            <ac:spMk id="363" creationId="{8A58A43B-E5E9-A3A9-7CE3-76E87A9E115A}"/>
          </ac:spMkLst>
        </pc:spChg>
        <pc:spChg chg="mod">
          <ac:chgData name="David Dickinson" userId="5ed55131-8e7f-4fd8-bf0e-101e25fb4d1c" providerId="ADAL" clId="{18FAAF05-0734-47AD-AFBF-2BB5821C7982}" dt="2023-03-21T11:48:30.721" v="473" actId="1076"/>
          <ac:spMkLst>
            <pc:docMk/>
            <pc:sldMk cId="2200704595" sldId="269"/>
            <ac:spMk id="364" creationId="{7163CB3A-5B15-D359-47F0-D1F540F827B5}"/>
          </ac:spMkLst>
        </pc:spChg>
        <pc:spChg chg="mod">
          <ac:chgData name="David Dickinson" userId="5ed55131-8e7f-4fd8-bf0e-101e25fb4d1c" providerId="ADAL" clId="{18FAAF05-0734-47AD-AFBF-2BB5821C7982}" dt="2023-03-21T11:48:30.721" v="473" actId="1076"/>
          <ac:spMkLst>
            <pc:docMk/>
            <pc:sldMk cId="2200704595" sldId="269"/>
            <ac:spMk id="365" creationId="{CDE1F1A6-452F-C39D-7BA3-82D4E893670C}"/>
          </ac:spMkLst>
        </pc:spChg>
        <pc:spChg chg="mod">
          <ac:chgData name="David Dickinson" userId="5ed55131-8e7f-4fd8-bf0e-101e25fb4d1c" providerId="ADAL" clId="{18FAAF05-0734-47AD-AFBF-2BB5821C7982}" dt="2023-03-21T11:48:30.721" v="473" actId="1076"/>
          <ac:spMkLst>
            <pc:docMk/>
            <pc:sldMk cId="2200704595" sldId="269"/>
            <ac:spMk id="366" creationId="{80DDC7E7-AE32-9B8C-9FDF-C74677BA66DA}"/>
          </ac:spMkLst>
        </pc:spChg>
        <pc:spChg chg="mod">
          <ac:chgData name="David Dickinson" userId="5ed55131-8e7f-4fd8-bf0e-101e25fb4d1c" providerId="ADAL" clId="{18FAAF05-0734-47AD-AFBF-2BB5821C7982}" dt="2023-03-21T11:48:30.721" v="473" actId="1076"/>
          <ac:spMkLst>
            <pc:docMk/>
            <pc:sldMk cId="2200704595" sldId="269"/>
            <ac:spMk id="367" creationId="{84FE3445-553A-4929-BF2A-4B2C18BC6276}"/>
          </ac:spMkLst>
        </pc:spChg>
        <pc:spChg chg="mod">
          <ac:chgData name="David Dickinson" userId="5ed55131-8e7f-4fd8-bf0e-101e25fb4d1c" providerId="ADAL" clId="{18FAAF05-0734-47AD-AFBF-2BB5821C7982}" dt="2023-03-21T11:48:30.721" v="473" actId="1076"/>
          <ac:spMkLst>
            <pc:docMk/>
            <pc:sldMk cId="2200704595" sldId="269"/>
            <ac:spMk id="368" creationId="{C92A1F5C-487F-1609-4485-7A4D9E783334}"/>
          </ac:spMkLst>
        </pc:spChg>
        <pc:spChg chg="mod">
          <ac:chgData name="David Dickinson" userId="5ed55131-8e7f-4fd8-bf0e-101e25fb4d1c" providerId="ADAL" clId="{18FAAF05-0734-47AD-AFBF-2BB5821C7982}" dt="2023-03-21T11:48:30.721" v="473" actId="1076"/>
          <ac:spMkLst>
            <pc:docMk/>
            <pc:sldMk cId="2200704595" sldId="269"/>
            <ac:spMk id="369" creationId="{24C2878C-1E16-C490-CD0A-C87A64EB9FD3}"/>
          </ac:spMkLst>
        </pc:spChg>
        <pc:spChg chg="mod">
          <ac:chgData name="David Dickinson" userId="5ed55131-8e7f-4fd8-bf0e-101e25fb4d1c" providerId="ADAL" clId="{18FAAF05-0734-47AD-AFBF-2BB5821C7982}" dt="2023-03-21T11:48:30.721" v="473" actId="1076"/>
          <ac:spMkLst>
            <pc:docMk/>
            <pc:sldMk cId="2200704595" sldId="269"/>
            <ac:spMk id="370" creationId="{824398E2-BA2E-4FA3-9EE3-27FF9DADDFD2}"/>
          </ac:spMkLst>
        </pc:spChg>
        <pc:spChg chg="mod">
          <ac:chgData name="David Dickinson" userId="5ed55131-8e7f-4fd8-bf0e-101e25fb4d1c" providerId="ADAL" clId="{18FAAF05-0734-47AD-AFBF-2BB5821C7982}" dt="2023-03-21T11:48:30.721" v="473" actId="1076"/>
          <ac:spMkLst>
            <pc:docMk/>
            <pc:sldMk cId="2200704595" sldId="269"/>
            <ac:spMk id="371" creationId="{435F5BF6-4955-DEC0-6CFE-50FAF2F04229}"/>
          </ac:spMkLst>
        </pc:spChg>
        <pc:spChg chg="mod">
          <ac:chgData name="David Dickinson" userId="5ed55131-8e7f-4fd8-bf0e-101e25fb4d1c" providerId="ADAL" clId="{18FAAF05-0734-47AD-AFBF-2BB5821C7982}" dt="2023-03-21T11:48:30.721" v="473" actId="1076"/>
          <ac:spMkLst>
            <pc:docMk/>
            <pc:sldMk cId="2200704595" sldId="269"/>
            <ac:spMk id="372" creationId="{331411F3-A267-92A1-F8C1-C386ADBA0775}"/>
          </ac:spMkLst>
        </pc:spChg>
        <pc:spChg chg="mod">
          <ac:chgData name="David Dickinson" userId="5ed55131-8e7f-4fd8-bf0e-101e25fb4d1c" providerId="ADAL" clId="{18FAAF05-0734-47AD-AFBF-2BB5821C7982}" dt="2023-03-21T11:48:30.721" v="473" actId="1076"/>
          <ac:spMkLst>
            <pc:docMk/>
            <pc:sldMk cId="2200704595" sldId="269"/>
            <ac:spMk id="373" creationId="{E73D5438-3EB0-735D-5817-0ABB3991E870}"/>
          </ac:spMkLst>
        </pc:spChg>
        <pc:spChg chg="mod">
          <ac:chgData name="David Dickinson" userId="5ed55131-8e7f-4fd8-bf0e-101e25fb4d1c" providerId="ADAL" clId="{18FAAF05-0734-47AD-AFBF-2BB5821C7982}" dt="2023-03-21T11:48:30.721" v="473" actId="1076"/>
          <ac:spMkLst>
            <pc:docMk/>
            <pc:sldMk cId="2200704595" sldId="269"/>
            <ac:spMk id="374" creationId="{F8EF31C7-03B0-F53A-DD8E-728F6E4F72D3}"/>
          </ac:spMkLst>
        </pc:spChg>
        <pc:spChg chg="mod">
          <ac:chgData name="David Dickinson" userId="5ed55131-8e7f-4fd8-bf0e-101e25fb4d1c" providerId="ADAL" clId="{18FAAF05-0734-47AD-AFBF-2BB5821C7982}" dt="2023-03-21T11:48:30.721" v="473" actId="1076"/>
          <ac:spMkLst>
            <pc:docMk/>
            <pc:sldMk cId="2200704595" sldId="269"/>
            <ac:spMk id="375" creationId="{48746475-9E62-9627-9D1C-030F89264012}"/>
          </ac:spMkLst>
        </pc:spChg>
        <pc:spChg chg="mod">
          <ac:chgData name="David Dickinson" userId="5ed55131-8e7f-4fd8-bf0e-101e25fb4d1c" providerId="ADAL" clId="{18FAAF05-0734-47AD-AFBF-2BB5821C7982}" dt="2023-03-21T11:48:30.721" v="473" actId="1076"/>
          <ac:spMkLst>
            <pc:docMk/>
            <pc:sldMk cId="2200704595" sldId="269"/>
            <ac:spMk id="376" creationId="{C6D6AC5D-6742-DF25-BFC8-05834976345F}"/>
          </ac:spMkLst>
        </pc:spChg>
        <pc:spChg chg="mod">
          <ac:chgData name="David Dickinson" userId="5ed55131-8e7f-4fd8-bf0e-101e25fb4d1c" providerId="ADAL" clId="{18FAAF05-0734-47AD-AFBF-2BB5821C7982}" dt="2023-03-21T11:48:30.721" v="473" actId="1076"/>
          <ac:spMkLst>
            <pc:docMk/>
            <pc:sldMk cId="2200704595" sldId="269"/>
            <ac:spMk id="377" creationId="{72D063E7-6AD1-12D7-CA99-572044CE1C92}"/>
          </ac:spMkLst>
        </pc:spChg>
        <pc:spChg chg="mod">
          <ac:chgData name="David Dickinson" userId="5ed55131-8e7f-4fd8-bf0e-101e25fb4d1c" providerId="ADAL" clId="{18FAAF05-0734-47AD-AFBF-2BB5821C7982}" dt="2023-03-21T11:48:30.721" v="473" actId="1076"/>
          <ac:spMkLst>
            <pc:docMk/>
            <pc:sldMk cId="2200704595" sldId="269"/>
            <ac:spMk id="378" creationId="{EB0509BE-DBBC-6122-C915-7264883706C3}"/>
          </ac:spMkLst>
        </pc:spChg>
        <pc:spChg chg="mod">
          <ac:chgData name="David Dickinson" userId="5ed55131-8e7f-4fd8-bf0e-101e25fb4d1c" providerId="ADAL" clId="{18FAAF05-0734-47AD-AFBF-2BB5821C7982}" dt="2023-03-21T11:48:30.721" v="473" actId="1076"/>
          <ac:spMkLst>
            <pc:docMk/>
            <pc:sldMk cId="2200704595" sldId="269"/>
            <ac:spMk id="379" creationId="{DB70F023-06B7-C38D-494F-AB6BC2C3B269}"/>
          </ac:spMkLst>
        </pc:spChg>
        <pc:spChg chg="mod">
          <ac:chgData name="David Dickinson" userId="5ed55131-8e7f-4fd8-bf0e-101e25fb4d1c" providerId="ADAL" clId="{18FAAF05-0734-47AD-AFBF-2BB5821C7982}" dt="2023-03-21T11:48:30.721" v="473" actId="1076"/>
          <ac:spMkLst>
            <pc:docMk/>
            <pc:sldMk cId="2200704595" sldId="269"/>
            <ac:spMk id="380" creationId="{9850E345-E1CD-0E67-7AF0-D3BFEE37AAA7}"/>
          </ac:spMkLst>
        </pc:spChg>
        <pc:spChg chg="mod">
          <ac:chgData name="David Dickinson" userId="5ed55131-8e7f-4fd8-bf0e-101e25fb4d1c" providerId="ADAL" clId="{18FAAF05-0734-47AD-AFBF-2BB5821C7982}" dt="2023-03-21T11:48:30.721" v="473" actId="1076"/>
          <ac:spMkLst>
            <pc:docMk/>
            <pc:sldMk cId="2200704595" sldId="269"/>
            <ac:spMk id="381" creationId="{E9B4B1C7-ABCD-C099-31FA-DAD9746382A9}"/>
          </ac:spMkLst>
        </pc:spChg>
        <pc:spChg chg="mod">
          <ac:chgData name="David Dickinson" userId="5ed55131-8e7f-4fd8-bf0e-101e25fb4d1c" providerId="ADAL" clId="{18FAAF05-0734-47AD-AFBF-2BB5821C7982}" dt="2023-03-21T11:48:30.721" v="473" actId="1076"/>
          <ac:spMkLst>
            <pc:docMk/>
            <pc:sldMk cId="2200704595" sldId="269"/>
            <ac:spMk id="382" creationId="{E81F388B-BF23-3550-6C61-76AF949B8EA6}"/>
          </ac:spMkLst>
        </pc:spChg>
        <pc:spChg chg="mod">
          <ac:chgData name="David Dickinson" userId="5ed55131-8e7f-4fd8-bf0e-101e25fb4d1c" providerId="ADAL" clId="{18FAAF05-0734-47AD-AFBF-2BB5821C7982}" dt="2023-03-21T11:48:30.721" v="473" actId="1076"/>
          <ac:spMkLst>
            <pc:docMk/>
            <pc:sldMk cId="2200704595" sldId="269"/>
            <ac:spMk id="383" creationId="{361F8469-4435-7475-A2F7-7A6E8B85E480}"/>
          </ac:spMkLst>
        </pc:spChg>
        <pc:spChg chg="mod">
          <ac:chgData name="David Dickinson" userId="5ed55131-8e7f-4fd8-bf0e-101e25fb4d1c" providerId="ADAL" clId="{18FAAF05-0734-47AD-AFBF-2BB5821C7982}" dt="2023-03-21T11:48:30.721" v="473" actId="1076"/>
          <ac:spMkLst>
            <pc:docMk/>
            <pc:sldMk cId="2200704595" sldId="269"/>
            <ac:spMk id="384" creationId="{F908B1BA-D36E-3A0B-94D9-E702FC013E00}"/>
          </ac:spMkLst>
        </pc:spChg>
        <pc:spChg chg="mod">
          <ac:chgData name="David Dickinson" userId="5ed55131-8e7f-4fd8-bf0e-101e25fb4d1c" providerId="ADAL" clId="{18FAAF05-0734-47AD-AFBF-2BB5821C7982}" dt="2023-03-21T11:48:30.721" v="473" actId="1076"/>
          <ac:spMkLst>
            <pc:docMk/>
            <pc:sldMk cId="2200704595" sldId="269"/>
            <ac:spMk id="385" creationId="{B5E01903-AD25-2B82-66A9-C2370F9A5D01}"/>
          </ac:spMkLst>
        </pc:spChg>
        <pc:spChg chg="mod">
          <ac:chgData name="David Dickinson" userId="5ed55131-8e7f-4fd8-bf0e-101e25fb4d1c" providerId="ADAL" clId="{18FAAF05-0734-47AD-AFBF-2BB5821C7982}" dt="2023-03-21T11:48:30.721" v="473" actId="1076"/>
          <ac:spMkLst>
            <pc:docMk/>
            <pc:sldMk cId="2200704595" sldId="269"/>
            <ac:spMk id="386" creationId="{5FB6EEF4-540D-46A5-21C6-935AD580F844}"/>
          </ac:spMkLst>
        </pc:spChg>
        <pc:spChg chg="mod">
          <ac:chgData name="David Dickinson" userId="5ed55131-8e7f-4fd8-bf0e-101e25fb4d1c" providerId="ADAL" clId="{18FAAF05-0734-47AD-AFBF-2BB5821C7982}" dt="2023-03-21T11:48:30.721" v="473" actId="1076"/>
          <ac:spMkLst>
            <pc:docMk/>
            <pc:sldMk cId="2200704595" sldId="269"/>
            <ac:spMk id="387" creationId="{21ADDA42-AB0F-CDF4-1E67-CDCD03056372}"/>
          </ac:spMkLst>
        </pc:spChg>
        <pc:spChg chg="mod">
          <ac:chgData name="David Dickinson" userId="5ed55131-8e7f-4fd8-bf0e-101e25fb4d1c" providerId="ADAL" clId="{18FAAF05-0734-47AD-AFBF-2BB5821C7982}" dt="2023-03-21T11:48:30.721" v="473" actId="1076"/>
          <ac:spMkLst>
            <pc:docMk/>
            <pc:sldMk cId="2200704595" sldId="269"/>
            <ac:spMk id="388" creationId="{EBA581FE-0B78-6F09-CB7E-71AF94C0AC42}"/>
          </ac:spMkLst>
        </pc:spChg>
        <pc:spChg chg="mod">
          <ac:chgData name="David Dickinson" userId="5ed55131-8e7f-4fd8-bf0e-101e25fb4d1c" providerId="ADAL" clId="{18FAAF05-0734-47AD-AFBF-2BB5821C7982}" dt="2023-03-21T11:48:30.721" v="473" actId="1076"/>
          <ac:spMkLst>
            <pc:docMk/>
            <pc:sldMk cId="2200704595" sldId="269"/>
            <ac:spMk id="389" creationId="{B62752DD-0099-EDAD-80DF-1008E02EF0B9}"/>
          </ac:spMkLst>
        </pc:spChg>
        <pc:spChg chg="mod">
          <ac:chgData name="David Dickinson" userId="5ed55131-8e7f-4fd8-bf0e-101e25fb4d1c" providerId="ADAL" clId="{18FAAF05-0734-47AD-AFBF-2BB5821C7982}" dt="2023-03-21T11:48:30.721" v="473" actId="1076"/>
          <ac:spMkLst>
            <pc:docMk/>
            <pc:sldMk cId="2200704595" sldId="269"/>
            <ac:spMk id="390" creationId="{0E8C33F6-E3D7-855F-0CEF-E42EBE6D3648}"/>
          </ac:spMkLst>
        </pc:spChg>
        <pc:spChg chg="mod">
          <ac:chgData name="David Dickinson" userId="5ed55131-8e7f-4fd8-bf0e-101e25fb4d1c" providerId="ADAL" clId="{18FAAF05-0734-47AD-AFBF-2BB5821C7982}" dt="2023-03-21T11:48:30.721" v="473" actId="1076"/>
          <ac:spMkLst>
            <pc:docMk/>
            <pc:sldMk cId="2200704595" sldId="269"/>
            <ac:spMk id="391" creationId="{D0035F65-847B-B7E6-8ED6-3D91AFFC206D}"/>
          </ac:spMkLst>
        </pc:spChg>
        <pc:spChg chg="mod">
          <ac:chgData name="David Dickinson" userId="5ed55131-8e7f-4fd8-bf0e-101e25fb4d1c" providerId="ADAL" clId="{18FAAF05-0734-47AD-AFBF-2BB5821C7982}" dt="2023-03-21T11:48:30.721" v="473" actId="1076"/>
          <ac:spMkLst>
            <pc:docMk/>
            <pc:sldMk cId="2200704595" sldId="269"/>
            <ac:spMk id="392" creationId="{10F6D12F-5CA7-6E76-95CD-3133142942B7}"/>
          </ac:spMkLst>
        </pc:spChg>
        <pc:spChg chg="mod">
          <ac:chgData name="David Dickinson" userId="5ed55131-8e7f-4fd8-bf0e-101e25fb4d1c" providerId="ADAL" clId="{18FAAF05-0734-47AD-AFBF-2BB5821C7982}" dt="2023-03-21T11:48:30.721" v="473" actId="1076"/>
          <ac:spMkLst>
            <pc:docMk/>
            <pc:sldMk cId="2200704595" sldId="269"/>
            <ac:spMk id="393" creationId="{DB004AE2-B166-649B-8306-74FF2ADF85D0}"/>
          </ac:spMkLst>
        </pc:spChg>
        <pc:spChg chg="mod">
          <ac:chgData name="David Dickinson" userId="5ed55131-8e7f-4fd8-bf0e-101e25fb4d1c" providerId="ADAL" clId="{18FAAF05-0734-47AD-AFBF-2BB5821C7982}" dt="2023-03-21T11:48:30.721" v="473" actId="1076"/>
          <ac:spMkLst>
            <pc:docMk/>
            <pc:sldMk cId="2200704595" sldId="269"/>
            <ac:spMk id="394" creationId="{698E5FED-F153-AFE8-3776-D8060FD92FDA}"/>
          </ac:spMkLst>
        </pc:spChg>
        <pc:spChg chg="mod">
          <ac:chgData name="David Dickinson" userId="5ed55131-8e7f-4fd8-bf0e-101e25fb4d1c" providerId="ADAL" clId="{18FAAF05-0734-47AD-AFBF-2BB5821C7982}" dt="2023-03-21T11:48:30.721" v="473" actId="1076"/>
          <ac:spMkLst>
            <pc:docMk/>
            <pc:sldMk cId="2200704595" sldId="269"/>
            <ac:spMk id="395" creationId="{67CB6CB6-3042-39DA-8DFA-0A6CDAB3B9B7}"/>
          </ac:spMkLst>
        </pc:spChg>
        <pc:spChg chg="mod">
          <ac:chgData name="David Dickinson" userId="5ed55131-8e7f-4fd8-bf0e-101e25fb4d1c" providerId="ADAL" clId="{18FAAF05-0734-47AD-AFBF-2BB5821C7982}" dt="2023-03-21T11:48:30.721" v="473" actId="1076"/>
          <ac:spMkLst>
            <pc:docMk/>
            <pc:sldMk cId="2200704595" sldId="269"/>
            <ac:spMk id="396" creationId="{72C1A3EF-8257-6902-57CA-3C9F84D0636B}"/>
          </ac:spMkLst>
        </pc:spChg>
        <pc:spChg chg="mod">
          <ac:chgData name="David Dickinson" userId="5ed55131-8e7f-4fd8-bf0e-101e25fb4d1c" providerId="ADAL" clId="{18FAAF05-0734-47AD-AFBF-2BB5821C7982}" dt="2023-03-21T11:48:30.721" v="473" actId="1076"/>
          <ac:spMkLst>
            <pc:docMk/>
            <pc:sldMk cId="2200704595" sldId="269"/>
            <ac:spMk id="397" creationId="{52818F27-7011-6B33-60FC-F1B32381DBEB}"/>
          </ac:spMkLst>
        </pc:spChg>
        <pc:spChg chg="mod">
          <ac:chgData name="David Dickinson" userId="5ed55131-8e7f-4fd8-bf0e-101e25fb4d1c" providerId="ADAL" clId="{18FAAF05-0734-47AD-AFBF-2BB5821C7982}" dt="2023-03-21T11:48:30.721" v="473" actId="1076"/>
          <ac:spMkLst>
            <pc:docMk/>
            <pc:sldMk cId="2200704595" sldId="269"/>
            <ac:spMk id="398" creationId="{1550B9FA-EABA-1A6E-E35C-4EDAF31789E1}"/>
          </ac:spMkLst>
        </pc:spChg>
        <pc:spChg chg="mod">
          <ac:chgData name="David Dickinson" userId="5ed55131-8e7f-4fd8-bf0e-101e25fb4d1c" providerId="ADAL" clId="{18FAAF05-0734-47AD-AFBF-2BB5821C7982}" dt="2023-03-21T11:48:30.721" v="473" actId="1076"/>
          <ac:spMkLst>
            <pc:docMk/>
            <pc:sldMk cId="2200704595" sldId="269"/>
            <ac:spMk id="399" creationId="{E5E9CC86-6D20-B1B9-6A25-404A53E7A9C0}"/>
          </ac:spMkLst>
        </pc:spChg>
        <pc:spChg chg="mod">
          <ac:chgData name="David Dickinson" userId="5ed55131-8e7f-4fd8-bf0e-101e25fb4d1c" providerId="ADAL" clId="{18FAAF05-0734-47AD-AFBF-2BB5821C7982}" dt="2023-03-21T11:48:30.721" v="473" actId="1076"/>
          <ac:spMkLst>
            <pc:docMk/>
            <pc:sldMk cId="2200704595" sldId="269"/>
            <ac:spMk id="400" creationId="{DEA18430-B551-2B36-CA92-88AF8E8A1A5F}"/>
          </ac:spMkLst>
        </pc:spChg>
        <pc:spChg chg="mod">
          <ac:chgData name="David Dickinson" userId="5ed55131-8e7f-4fd8-bf0e-101e25fb4d1c" providerId="ADAL" clId="{18FAAF05-0734-47AD-AFBF-2BB5821C7982}" dt="2023-03-21T11:48:30.721" v="473" actId="1076"/>
          <ac:spMkLst>
            <pc:docMk/>
            <pc:sldMk cId="2200704595" sldId="269"/>
            <ac:spMk id="401" creationId="{B6BEA422-6E44-B19E-252C-FDBDB4139629}"/>
          </ac:spMkLst>
        </pc:spChg>
        <pc:spChg chg="mod">
          <ac:chgData name="David Dickinson" userId="5ed55131-8e7f-4fd8-bf0e-101e25fb4d1c" providerId="ADAL" clId="{18FAAF05-0734-47AD-AFBF-2BB5821C7982}" dt="2023-03-21T11:48:30.721" v="473" actId="1076"/>
          <ac:spMkLst>
            <pc:docMk/>
            <pc:sldMk cId="2200704595" sldId="269"/>
            <ac:spMk id="402" creationId="{99F03119-2261-D057-7D69-5D741BA15428}"/>
          </ac:spMkLst>
        </pc:spChg>
        <pc:spChg chg="mod">
          <ac:chgData name="David Dickinson" userId="5ed55131-8e7f-4fd8-bf0e-101e25fb4d1c" providerId="ADAL" clId="{18FAAF05-0734-47AD-AFBF-2BB5821C7982}" dt="2023-03-21T11:48:30.721" v="473" actId="1076"/>
          <ac:spMkLst>
            <pc:docMk/>
            <pc:sldMk cId="2200704595" sldId="269"/>
            <ac:spMk id="403" creationId="{1BB24AC7-B0C0-1712-020F-4AD4AB5C7923}"/>
          </ac:spMkLst>
        </pc:spChg>
        <pc:spChg chg="mod">
          <ac:chgData name="David Dickinson" userId="5ed55131-8e7f-4fd8-bf0e-101e25fb4d1c" providerId="ADAL" clId="{18FAAF05-0734-47AD-AFBF-2BB5821C7982}" dt="2023-03-21T11:48:30.721" v="473" actId="1076"/>
          <ac:spMkLst>
            <pc:docMk/>
            <pc:sldMk cId="2200704595" sldId="269"/>
            <ac:spMk id="404" creationId="{CF5AF0B6-5C66-7B21-4792-268665AF9F52}"/>
          </ac:spMkLst>
        </pc:spChg>
        <pc:spChg chg="mod">
          <ac:chgData name="David Dickinson" userId="5ed55131-8e7f-4fd8-bf0e-101e25fb4d1c" providerId="ADAL" clId="{18FAAF05-0734-47AD-AFBF-2BB5821C7982}" dt="2023-03-21T11:48:30.721" v="473" actId="1076"/>
          <ac:spMkLst>
            <pc:docMk/>
            <pc:sldMk cId="2200704595" sldId="269"/>
            <ac:spMk id="405" creationId="{68A937D0-7252-5FCE-B5D8-9ACB92D1A4EC}"/>
          </ac:spMkLst>
        </pc:spChg>
        <pc:spChg chg="mod">
          <ac:chgData name="David Dickinson" userId="5ed55131-8e7f-4fd8-bf0e-101e25fb4d1c" providerId="ADAL" clId="{18FAAF05-0734-47AD-AFBF-2BB5821C7982}" dt="2023-03-21T11:48:30.721" v="473" actId="1076"/>
          <ac:spMkLst>
            <pc:docMk/>
            <pc:sldMk cId="2200704595" sldId="269"/>
            <ac:spMk id="406" creationId="{AAE5E741-261A-3611-4FC3-9F8A5DBDEE95}"/>
          </ac:spMkLst>
        </pc:spChg>
        <pc:spChg chg="mod">
          <ac:chgData name="David Dickinson" userId="5ed55131-8e7f-4fd8-bf0e-101e25fb4d1c" providerId="ADAL" clId="{18FAAF05-0734-47AD-AFBF-2BB5821C7982}" dt="2023-03-21T11:48:30.721" v="473" actId="1076"/>
          <ac:spMkLst>
            <pc:docMk/>
            <pc:sldMk cId="2200704595" sldId="269"/>
            <ac:spMk id="407" creationId="{6D3D8BAB-4EC0-2AF0-071D-81620F00E12D}"/>
          </ac:spMkLst>
        </pc:spChg>
        <pc:spChg chg="mod">
          <ac:chgData name="David Dickinson" userId="5ed55131-8e7f-4fd8-bf0e-101e25fb4d1c" providerId="ADAL" clId="{18FAAF05-0734-47AD-AFBF-2BB5821C7982}" dt="2023-03-21T11:48:30.721" v="473" actId="1076"/>
          <ac:spMkLst>
            <pc:docMk/>
            <pc:sldMk cId="2200704595" sldId="269"/>
            <ac:spMk id="408" creationId="{2A7A693C-92CF-E906-69CE-E4BCDF47B571}"/>
          </ac:spMkLst>
        </pc:spChg>
        <pc:spChg chg="mod">
          <ac:chgData name="David Dickinson" userId="5ed55131-8e7f-4fd8-bf0e-101e25fb4d1c" providerId="ADAL" clId="{18FAAF05-0734-47AD-AFBF-2BB5821C7982}" dt="2023-03-21T11:48:30.721" v="473" actId="1076"/>
          <ac:spMkLst>
            <pc:docMk/>
            <pc:sldMk cId="2200704595" sldId="269"/>
            <ac:spMk id="409" creationId="{CA93B2E6-798D-AE3E-E9AD-0AC89A328EB6}"/>
          </ac:spMkLst>
        </pc:spChg>
        <pc:spChg chg="mod">
          <ac:chgData name="David Dickinson" userId="5ed55131-8e7f-4fd8-bf0e-101e25fb4d1c" providerId="ADAL" clId="{18FAAF05-0734-47AD-AFBF-2BB5821C7982}" dt="2023-03-21T11:48:30.721" v="473" actId="1076"/>
          <ac:spMkLst>
            <pc:docMk/>
            <pc:sldMk cId="2200704595" sldId="269"/>
            <ac:spMk id="410" creationId="{9AED31F6-3CB1-CE06-E8A1-174881DF042A}"/>
          </ac:spMkLst>
        </pc:spChg>
        <pc:spChg chg="mod">
          <ac:chgData name="David Dickinson" userId="5ed55131-8e7f-4fd8-bf0e-101e25fb4d1c" providerId="ADAL" clId="{18FAAF05-0734-47AD-AFBF-2BB5821C7982}" dt="2023-03-21T11:48:30.721" v="473" actId="1076"/>
          <ac:spMkLst>
            <pc:docMk/>
            <pc:sldMk cId="2200704595" sldId="269"/>
            <ac:spMk id="411" creationId="{705926C1-B109-5D77-6FD4-C405A7C39625}"/>
          </ac:spMkLst>
        </pc:spChg>
        <pc:spChg chg="mod">
          <ac:chgData name="David Dickinson" userId="5ed55131-8e7f-4fd8-bf0e-101e25fb4d1c" providerId="ADAL" clId="{18FAAF05-0734-47AD-AFBF-2BB5821C7982}" dt="2023-03-21T11:48:30.721" v="473" actId="1076"/>
          <ac:spMkLst>
            <pc:docMk/>
            <pc:sldMk cId="2200704595" sldId="269"/>
            <ac:spMk id="412" creationId="{2A0A445F-06B9-9CAD-327E-66FED4AAD298}"/>
          </ac:spMkLst>
        </pc:spChg>
        <pc:spChg chg="mod">
          <ac:chgData name="David Dickinson" userId="5ed55131-8e7f-4fd8-bf0e-101e25fb4d1c" providerId="ADAL" clId="{18FAAF05-0734-47AD-AFBF-2BB5821C7982}" dt="2023-03-21T11:48:30.721" v="473" actId="1076"/>
          <ac:spMkLst>
            <pc:docMk/>
            <pc:sldMk cId="2200704595" sldId="269"/>
            <ac:spMk id="413" creationId="{1A96E32F-05C4-2DA3-1567-FCE42A3B2F4D}"/>
          </ac:spMkLst>
        </pc:spChg>
        <pc:spChg chg="mod">
          <ac:chgData name="David Dickinson" userId="5ed55131-8e7f-4fd8-bf0e-101e25fb4d1c" providerId="ADAL" clId="{18FAAF05-0734-47AD-AFBF-2BB5821C7982}" dt="2023-03-21T11:48:30.721" v="473" actId="1076"/>
          <ac:spMkLst>
            <pc:docMk/>
            <pc:sldMk cId="2200704595" sldId="269"/>
            <ac:spMk id="414" creationId="{17050A91-7CF0-6B54-9924-095645CB6222}"/>
          </ac:spMkLst>
        </pc:spChg>
        <pc:spChg chg="mod">
          <ac:chgData name="David Dickinson" userId="5ed55131-8e7f-4fd8-bf0e-101e25fb4d1c" providerId="ADAL" clId="{18FAAF05-0734-47AD-AFBF-2BB5821C7982}" dt="2023-03-21T11:48:30.721" v="473" actId="1076"/>
          <ac:spMkLst>
            <pc:docMk/>
            <pc:sldMk cId="2200704595" sldId="269"/>
            <ac:spMk id="415" creationId="{7E268E66-580B-C06A-C42B-361DF2622A19}"/>
          </ac:spMkLst>
        </pc:spChg>
        <pc:spChg chg="mod">
          <ac:chgData name="David Dickinson" userId="5ed55131-8e7f-4fd8-bf0e-101e25fb4d1c" providerId="ADAL" clId="{18FAAF05-0734-47AD-AFBF-2BB5821C7982}" dt="2023-03-21T11:48:30.721" v="473" actId="1076"/>
          <ac:spMkLst>
            <pc:docMk/>
            <pc:sldMk cId="2200704595" sldId="269"/>
            <ac:spMk id="416" creationId="{C27343C7-24FF-ADDA-F1A9-E764C2A8494D}"/>
          </ac:spMkLst>
        </pc:spChg>
        <pc:spChg chg="mod">
          <ac:chgData name="David Dickinson" userId="5ed55131-8e7f-4fd8-bf0e-101e25fb4d1c" providerId="ADAL" clId="{18FAAF05-0734-47AD-AFBF-2BB5821C7982}" dt="2023-03-21T11:48:30.721" v="473" actId="1076"/>
          <ac:spMkLst>
            <pc:docMk/>
            <pc:sldMk cId="2200704595" sldId="269"/>
            <ac:spMk id="417" creationId="{99328C72-5B47-29C8-CC06-E156EEB4A0C4}"/>
          </ac:spMkLst>
        </pc:spChg>
        <pc:spChg chg="mod">
          <ac:chgData name="David Dickinson" userId="5ed55131-8e7f-4fd8-bf0e-101e25fb4d1c" providerId="ADAL" clId="{18FAAF05-0734-47AD-AFBF-2BB5821C7982}" dt="2023-03-21T11:48:30.721" v="473" actId="1076"/>
          <ac:spMkLst>
            <pc:docMk/>
            <pc:sldMk cId="2200704595" sldId="269"/>
            <ac:spMk id="418" creationId="{5BC3606F-CBE4-A535-5F46-4A2ECF76F4E9}"/>
          </ac:spMkLst>
        </pc:spChg>
        <pc:spChg chg="mod">
          <ac:chgData name="David Dickinson" userId="5ed55131-8e7f-4fd8-bf0e-101e25fb4d1c" providerId="ADAL" clId="{18FAAF05-0734-47AD-AFBF-2BB5821C7982}" dt="2023-03-21T11:48:30.721" v="473" actId="1076"/>
          <ac:spMkLst>
            <pc:docMk/>
            <pc:sldMk cId="2200704595" sldId="269"/>
            <ac:spMk id="419" creationId="{010495CB-3A0E-47DB-7F7B-CE95B476B849}"/>
          </ac:spMkLst>
        </pc:spChg>
        <pc:spChg chg="mod">
          <ac:chgData name="David Dickinson" userId="5ed55131-8e7f-4fd8-bf0e-101e25fb4d1c" providerId="ADAL" clId="{18FAAF05-0734-47AD-AFBF-2BB5821C7982}" dt="2023-03-21T11:48:30.721" v="473" actId="1076"/>
          <ac:spMkLst>
            <pc:docMk/>
            <pc:sldMk cId="2200704595" sldId="269"/>
            <ac:spMk id="420" creationId="{9AAF48FC-3CA9-3B27-C04D-0FEF467E591F}"/>
          </ac:spMkLst>
        </pc:spChg>
        <pc:spChg chg="mod">
          <ac:chgData name="David Dickinson" userId="5ed55131-8e7f-4fd8-bf0e-101e25fb4d1c" providerId="ADAL" clId="{18FAAF05-0734-47AD-AFBF-2BB5821C7982}" dt="2023-03-21T11:48:30.721" v="473" actId="1076"/>
          <ac:spMkLst>
            <pc:docMk/>
            <pc:sldMk cId="2200704595" sldId="269"/>
            <ac:spMk id="421" creationId="{AAF12A31-FBF8-6D61-5BB6-0522E86D7F39}"/>
          </ac:spMkLst>
        </pc:spChg>
        <pc:spChg chg="mod">
          <ac:chgData name="David Dickinson" userId="5ed55131-8e7f-4fd8-bf0e-101e25fb4d1c" providerId="ADAL" clId="{18FAAF05-0734-47AD-AFBF-2BB5821C7982}" dt="2023-03-21T11:48:30.721" v="473" actId="1076"/>
          <ac:spMkLst>
            <pc:docMk/>
            <pc:sldMk cId="2200704595" sldId="269"/>
            <ac:spMk id="422" creationId="{A338973B-F3FE-28E2-326D-93F22BCE687D}"/>
          </ac:spMkLst>
        </pc:spChg>
        <pc:spChg chg="mod">
          <ac:chgData name="David Dickinson" userId="5ed55131-8e7f-4fd8-bf0e-101e25fb4d1c" providerId="ADAL" clId="{18FAAF05-0734-47AD-AFBF-2BB5821C7982}" dt="2023-03-21T11:48:30.721" v="473" actId="1076"/>
          <ac:spMkLst>
            <pc:docMk/>
            <pc:sldMk cId="2200704595" sldId="269"/>
            <ac:spMk id="423" creationId="{5A5985D8-5D86-8810-F405-045BC29C3E01}"/>
          </ac:spMkLst>
        </pc:spChg>
        <pc:spChg chg="mod">
          <ac:chgData name="David Dickinson" userId="5ed55131-8e7f-4fd8-bf0e-101e25fb4d1c" providerId="ADAL" clId="{18FAAF05-0734-47AD-AFBF-2BB5821C7982}" dt="2023-03-21T11:48:30.721" v="473" actId="1076"/>
          <ac:spMkLst>
            <pc:docMk/>
            <pc:sldMk cId="2200704595" sldId="269"/>
            <ac:spMk id="424" creationId="{9AD86DBD-CB55-F39E-26E9-4EFAD95B9692}"/>
          </ac:spMkLst>
        </pc:spChg>
        <pc:spChg chg="mod">
          <ac:chgData name="David Dickinson" userId="5ed55131-8e7f-4fd8-bf0e-101e25fb4d1c" providerId="ADAL" clId="{18FAAF05-0734-47AD-AFBF-2BB5821C7982}" dt="2023-03-21T11:48:30.721" v="473" actId="1076"/>
          <ac:spMkLst>
            <pc:docMk/>
            <pc:sldMk cId="2200704595" sldId="269"/>
            <ac:spMk id="425" creationId="{4190D9A5-92A6-9E6A-9521-451D0F7BBEEA}"/>
          </ac:spMkLst>
        </pc:spChg>
        <pc:spChg chg="mod">
          <ac:chgData name="David Dickinson" userId="5ed55131-8e7f-4fd8-bf0e-101e25fb4d1c" providerId="ADAL" clId="{18FAAF05-0734-47AD-AFBF-2BB5821C7982}" dt="2023-03-21T11:48:30.721" v="473" actId="1076"/>
          <ac:spMkLst>
            <pc:docMk/>
            <pc:sldMk cId="2200704595" sldId="269"/>
            <ac:spMk id="426" creationId="{12DA5E26-3791-2113-41D1-229BDBF58CE5}"/>
          </ac:spMkLst>
        </pc:spChg>
        <pc:spChg chg="mod">
          <ac:chgData name="David Dickinson" userId="5ed55131-8e7f-4fd8-bf0e-101e25fb4d1c" providerId="ADAL" clId="{18FAAF05-0734-47AD-AFBF-2BB5821C7982}" dt="2023-03-21T11:48:30.721" v="473" actId="1076"/>
          <ac:spMkLst>
            <pc:docMk/>
            <pc:sldMk cId="2200704595" sldId="269"/>
            <ac:spMk id="427" creationId="{9481A0B5-7003-89ED-A97F-E030A85D0FC4}"/>
          </ac:spMkLst>
        </pc:spChg>
        <pc:spChg chg="mod">
          <ac:chgData name="David Dickinson" userId="5ed55131-8e7f-4fd8-bf0e-101e25fb4d1c" providerId="ADAL" clId="{18FAAF05-0734-47AD-AFBF-2BB5821C7982}" dt="2023-03-21T11:48:30.721" v="473" actId="1076"/>
          <ac:spMkLst>
            <pc:docMk/>
            <pc:sldMk cId="2200704595" sldId="269"/>
            <ac:spMk id="428" creationId="{46CC6970-FA6E-0D6F-0EC6-D8EE94DD7BBE}"/>
          </ac:spMkLst>
        </pc:spChg>
        <pc:spChg chg="mod">
          <ac:chgData name="David Dickinson" userId="5ed55131-8e7f-4fd8-bf0e-101e25fb4d1c" providerId="ADAL" clId="{18FAAF05-0734-47AD-AFBF-2BB5821C7982}" dt="2023-03-21T11:48:30.721" v="473" actId="1076"/>
          <ac:spMkLst>
            <pc:docMk/>
            <pc:sldMk cId="2200704595" sldId="269"/>
            <ac:spMk id="429" creationId="{EB13AADF-C00A-4F2D-D357-28C21ABB4973}"/>
          </ac:spMkLst>
        </pc:spChg>
        <pc:spChg chg="mod">
          <ac:chgData name="David Dickinson" userId="5ed55131-8e7f-4fd8-bf0e-101e25fb4d1c" providerId="ADAL" clId="{18FAAF05-0734-47AD-AFBF-2BB5821C7982}" dt="2023-03-21T11:48:30.721" v="473" actId="1076"/>
          <ac:spMkLst>
            <pc:docMk/>
            <pc:sldMk cId="2200704595" sldId="269"/>
            <ac:spMk id="430" creationId="{AD843F9D-F1E8-2A2F-28E8-2A68EFB4D716}"/>
          </ac:spMkLst>
        </pc:spChg>
        <pc:spChg chg="mod">
          <ac:chgData name="David Dickinson" userId="5ed55131-8e7f-4fd8-bf0e-101e25fb4d1c" providerId="ADAL" clId="{18FAAF05-0734-47AD-AFBF-2BB5821C7982}" dt="2023-03-21T11:48:30.721" v="473" actId="1076"/>
          <ac:spMkLst>
            <pc:docMk/>
            <pc:sldMk cId="2200704595" sldId="269"/>
            <ac:spMk id="431" creationId="{D3C0581C-3E65-6027-266A-39476CFCBDC1}"/>
          </ac:spMkLst>
        </pc:spChg>
        <pc:spChg chg="mod">
          <ac:chgData name="David Dickinson" userId="5ed55131-8e7f-4fd8-bf0e-101e25fb4d1c" providerId="ADAL" clId="{18FAAF05-0734-47AD-AFBF-2BB5821C7982}" dt="2023-03-21T11:48:30.721" v="473" actId="1076"/>
          <ac:spMkLst>
            <pc:docMk/>
            <pc:sldMk cId="2200704595" sldId="269"/>
            <ac:spMk id="432" creationId="{34A31842-733A-2C4C-3B40-BACA0C03DDD1}"/>
          </ac:spMkLst>
        </pc:spChg>
        <pc:spChg chg="mod">
          <ac:chgData name="David Dickinson" userId="5ed55131-8e7f-4fd8-bf0e-101e25fb4d1c" providerId="ADAL" clId="{18FAAF05-0734-47AD-AFBF-2BB5821C7982}" dt="2023-03-21T11:48:30.721" v="473" actId="1076"/>
          <ac:spMkLst>
            <pc:docMk/>
            <pc:sldMk cId="2200704595" sldId="269"/>
            <ac:spMk id="433" creationId="{7980F753-F234-E370-D3EB-E4F708684C14}"/>
          </ac:spMkLst>
        </pc:spChg>
        <pc:spChg chg="mod">
          <ac:chgData name="David Dickinson" userId="5ed55131-8e7f-4fd8-bf0e-101e25fb4d1c" providerId="ADAL" clId="{18FAAF05-0734-47AD-AFBF-2BB5821C7982}" dt="2023-03-21T11:48:30.721" v="473" actId="1076"/>
          <ac:spMkLst>
            <pc:docMk/>
            <pc:sldMk cId="2200704595" sldId="269"/>
            <ac:spMk id="434" creationId="{E0CFB9C8-DC22-1AC3-1D4A-CB99A06F3B4F}"/>
          </ac:spMkLst>
        </pc:spChg>
        <pc:spChg chg="mod">
          <ac:chgData name="David Dickinson" userId="5ed55131-8e7f-4fd8-bf0e-101e25fb4d1c" providerId="ADAL" clId="{18FAAF05-0734-47AD-AFBF-2BB5821C7982}" dt="2023-03-21T11:48:30.721" v="473" actId="1076"/>
          <ac:spMkLst>
            <pc:docMk/>
            <pc:sldMk cId="2200704595" sldId="269"/>
            <ac:spMk id="435" creationId="{4A59E519-7601-8D06-4BCB-41E994DED632}"/>
          </ac:spMkLst>
        </pc:spChg>
        <pc:spChg chg="mod">
          <ac:chgData name="David Dickinson" userId="5ed55131-8e7f-4fd8-bf0e-101e25fb4d1c" providerId="ADAL" clId="{18FAAF05-0734-47AD-AFBF-2BB5821C7982}" dt="2023-03-21T11:48:30.721" v="473" actId="1076"/>
          <ac:spMkLst>
            <pc:docMk/>
            <pc:sldMk cId="2200704595" sldId="269"/>
            <ac:spMk id="436" creationId="{DE317B2D-7894-E7A7-29FA-B1793AD4CCB6}"/>
          </ac:spMkLst>
        </pc:spChg>
        <pc:spChg chg="mod">
          <ac:chgData name="David Dickinson" userId="5ed55131-8e7f-4fd8-bf0e-101e25fb4d1c" providerId="ADAL" clId="{18FAAF05-0734-47AD-AFBF-2BB5821C7982}" dt="2023-03-21T11:48:30.721" v="473" actId="1076"/>
          <ac:spMkLst>
            <pc:docMk/>
            <pc:sldMk cId="2200704595" sldId="269"/>
            <ac:spMk id="437" creationId="{6AC1359D-7789-34AC-C558-A39D82D00A5B}"/>
          </ac:spMkLst>
        </pc:spChg>
        <pc:spChg chg="mod">
          <ac:chgData name="David Dickinson" userId="5ed55131-8e7f-4fd8-bf0e-101e25fb4d1c" providerId="ADAL" clId="{18FAAF05-0734-47AD-AFBF-2BB5821C7982}" dt="2023-03-21T11:48:30.721" v="473" actId="1076"/>
          <ac:spMkLst>
            <pc:docMk/>
            <pc:sldMk cId="2200704595" sldId="269"/>
            <ac:spMk id="438" creationId="{B053D0DC-2FB9-1AAB-D94B-F7A558F6EED8}"/>
          </ac:spMkLst>
        </pc:spChg>
        <pc:spChg chg="mod">
          <ac:chgData name="David Dickinson" userId="5ed55131-8e7f-4fd8-bf0e-101e25fb4d1c" providerId="ADAL" clId="{18FAAF05-0734-47AD-AFBF-2BB5821C7982}" dt="2023-03-21T11:48:30.721" v="473" actId="1076"/>
          <ac:spMkLst>
            <pc:docMk/>
            <pc:sldMk cId="2200704595" sldId="269"/>
            <ac:spMk id="439" creationId="{13AD56BE-AE1D-87BF-7DC6-43A7B9EC5E8D}"/>
          </ac:spMkLst>
        </pc:spChg>
        <pc:spChg chg="mod">
          <ac:chgData name="David Dickinson" userId="5ed55131-8e7f-4fd8-bf0e-101e25fb4d1c" providerId="ADAL" clId="{18FAAF05-0734-47AD-AFBF-2BB5821C7982}" dt="2023-03-21T11:48:30.721" v="473" actId="1076"/>
          <ac:spMkLst>
            <pc:docMk/>
            <pc:sldMk cId="2200704595" sldId="269"/>
            <ac:spMk id="440" creationId="{81B76559-C389-9F42-BFCD-38F2EC37FC05}"/>
          </ac:spMkLst>
        </pc:spChg>
        <pc:spChg chg="mod">
          <ac:chgData name="David Dickinson" userId="5ed55131-8e7f-4fd8-bf0e-101e25fb4d1c" providerId="ADAL" clId="{18FAAF05-0734-47AD-AFBF-2BB5821C7982}" dt="2023-03-21T11:48:30.721" v="473" actId="1076"/>
          <ac:spMkLst>
            <pc:docMk/>
            <pc:sldMk cId="2200704595" sldId="269"/>
            <ac:spMk id="441" creationId="{E3E69468-12F4-F963-1368-768309038077}"/>
          </ac:spMkLst>
        </pc:spChg>
        <pc:spChg chg="mod">
          <ac:chgData name="David Dickinson" userId="5ed55131-8e7f-4fd8-bf0e-101e25fb4d1c" providerId="ADAL" clId="{18FAAF05-0734-47AD-AFBF-2BB5821C7982}" dt="2023-03-21T11:48:30.721" v="473" actId="1076"/>
          <ac:spMkLst>
            <pc:docMk/>
            <pc:sldMk cId="2200704595" sldId="269"/>
            <ac:spMk id="442" creationId="{A8531F9F-CB8B-AB30-F7D8-8602E7DEE7B6}"/>
          </ac:spMkLst>
        </pc:spChg>
        <pc:spChg chg="mod">
          <ac:chgData name="David Dickinson" userId="5ed55131-8e7f-4fd8-bf0e-101e25fb4d1c" providerId="ADAL" clId="{18FAAF05-0734-47AD-AFBF-2BB5821C7982}" dt="2023-03-21T11:48:30.721" v="473" actId="1076"/>
          <ac:spMkLst>
            <pc:docMk/>
            <pc:sldMk cId="2200704595" sldId="269"/>
            <ac:spMk id="443" creationId="{A7DF6E2C-EE8B-6584-8B60-F832915DBCEE}"/>
          </ac:spMkLst>
        </pc:spChg>
        <pc:spChg chg="mod">
          <ac:chgData name="David Dickinson" userId="5ed55131-8e7f-4fd8-bf0e-101e25fb4d1c" providerId="ADAL" clId="{18FAAF05-0734-47AD-AFBF-2BB5821C7982}" dt="2023-03-21T11:48:30.721" v="473" actId="1076"/>
          <ac:spMkLst>
            <pc:docMk/>
            <pc:sldMk cId="2200704595" sldId="269"/>
            <ac:spMk id="444" creationId="{0FA6ED80-9538-2D14-417F-0B6D17D76720}"/>
          </ac:spMkLst>
        </pc:spChg>
        <pc:spChg chg="mod">
          <ac:chgData name="David Dickinson" userId="5ed55131-8e7f-4fd8-bf0e-101e25fb4d1c" providerId="ADAL" clId="{18FAAF05-0734-47AD-AFBF-2BB5821C7982}" dt="2023-03-21T11:48:30.721" v="473" actId="1076"/>
          <ac:spMkLst>
            <pc:docMk/>
            <pc:sldMk cId="2200704595" sldId="269"/>
            <ac:spMk id="445" creationId="{96B0E051-4420-FC5E-91BA-E50B09D46B2D}"/>
          </ac:spMkLst>
        </pc:spChg>
        <pc:spChg chg="mod">
          <ac:chgData name="David Dickinson" userId="5ed55131-8e7f-4fd8-bf0e-101e25fb4d1c" providerId="ADAL" clId="{18FAAF05-0734-47AD-AFBF-2BB5821C7982}" dt="2023-03-21T11:48:30.721" v="473" actId="1076"/>
          <ac:spMkLst>
            <pc:docMk/>
            <pc:sldMk cId="2200704595" sldId="269"/>
            <ac:spMk id="446" creationId="{8059B772-CE4F-A32D-6523-10920BBDE759}"/>
          </ac:spMkLst>
        </pc:spChg>
        <pc:spChg chg="mod">
          <ac:chgData name="David Dickinson" userId="5ed55131-8e7f-4fd8-bf0e-101e25fb4d1c" providerId="ADAL" clId="{18FAAF05-0734-47AD-AFBF-2BB5821C7982}" dt="2023-03-21T11:48:30.721" v="473" actId="1076"/>
          <ac:spMkLst>
            <pc:docMk/>
            <pc:sldMk cId="2200704595" sldId="269"/>
            <ac:spMk id="447" creationId="{319E5809-7C74-6FF2-6E88-1E004D256FB8}"/>
          </ac:spMkLst>
        </pc:spChg>
        <pc:spChg chg="mod">
          <ac:chgData name="David Dickinson" userId="5ed55131-8e7f-4fd8-bf0e-101e25fb4d1c" providerId="ADAL" clId="{18FAAF05-0734-47AD-AFBF-2BB5821C7982}" dt="2023-03-21T11:48:30.721" v="473" actId="1076"/>
          <ac:spMkLst>
            <pc:docMk/>
            <pc:sldMk cId="2200704595" sldId="269"/>
            <ac:spMk id="448" creationId="{2A2C1EAC-75A7-2299-C7F1-DA9C2BCC3BA5}"/>
          </ac:spMkLst>
        </pc:spChg>
        <pc:spChg chg="mod">
          <ac:chgData name="David Dickinson" userId="5ed55131-8e7f-4fd8-bf0e-101e25fb4d1c" providerId="ADAL" clId="{18FAAF05-0734-47AD-AFBF-2BB5821C7982}" dt="2023-03-21T11:48:30.721" v="473" actId="1076"/>
          <ac:spMkLst>
            <pc:docMk/>
            <pc:sldMk cId="2200704595" sldId="269"/>
            <ac:spMk id="449" creationId="{47CF7C02-08FB-34BB-3A60-196303992A70}"/>
          </ac:spMkLst>
        </pc:spChg>
        <pc:spChg chg="mod">
          <ac:chgData name="David Dickinson" userId="5ed55131-8e7f-4fd8-bf0e-101e25fb4d1c" providerId="ADAL" clId="{18FAAF05-0734-47AD-AFBF-2BB5821C7982}" dt="2023-03-21T11:48:30.721" v="473" actId="1076"/>
          <ac:spMkLst>
            <pc:docMk/>
            <pc:sldMk cId="2200704595" sldId="269"/>
            <ac:spMk id="450" creationId="{3A1CF65A-A28A-7A9A-F481-E86FD6AE53A1}"/>
          </ac:spMkLst>
        </pc:spChg>
        <pc:spChg chg="mod">
          <ac:chgData name="David Dickinson" userId="5ed55131-8e7f-4fd8-bf0e-101e25fb4d1c" providerId="ADAL" clId="{18FAAF05-0734-47AD-AFBF-2BB5821C7982}" dt="2023-03-21T11:48:30.721" v="473" actId="1076"/>
          <ac:spMkLst>
            <pc:docMk/>
            <pc:sldMk cId="2200704595" sldId="269"/>
            <ac:spMk id="451" creationId="{A05B24B9-1F78-BAAD-5ED9-4E782AD48DFA}"/>
          </ac:spMkLst>
        </pc:spChg>
        <pc:spChg chg="mod">
          <ac:chgData name="David Dickinson" userId="5ed55131-8e7f-4fd8-bf0e-101e25fb4d1c" providerId="ADAL" clId="{18FAAF05-0734-47AD-AFBF-2BB5821C7982}" dt="2023-03-21T11:48:30.721" v="473" actId="1076"/>
          <ac:spMkLst>
            <pc:docMk/>
            <pc:sldMk cId="2200704595" sldId="269"/>
            <ac:spMk id="452" creationId="{FE78582A-02A0-6390-52BE-14D735B9E053}"/>
          </ac:spMkLst>
        </pc:spChg>
        <pc:spChg chg="mod">
          <ac:chgData name="David Dickinson" userId="5ed55131-8e7f-4fd8-bf0e-101e25fb4d1c" providerId="ADAL" clId="{18FAAF05-0734-47AD-AFBF-2BB5821C7982}" dt="2023-03-21T11:48:30.721" v="473" actId="1076"/>
          <ac:spMkLst>
            <pc:docMk/>
            <pc:sldMk cId="2200704595" sldId="269"/>
            <ac:spMk id="453" creationId="{871DAD54-DC5D-2649-DD11-53F9BC2C7E7E}"/>
          </ac:spMkLst>
        </pc:spChg>
        <pc:spChg chg="mod">
          <ac:chgData name="David Dickinson" userId="5ed55131-8e7f-4fd8-bf0e-101e25fb4d1c" providerId="ADAL" clId="{18FAAF05-0734-47AD-AFBF-2BB5821C7982}" dt="2023-03-21T11:48:30.721" v="473" actId="1076"/>
          <ac:spMkLst>
            <pc:docMk/>
            <pc:sldMk cId="2200704595" sldId="269"/>
            <ac:spMk id="454" creationId="{A3060F7F-67B0-813D-8100-0459BB49BD7C}"/>
          </ac:spMkLst>
        </pc:spChg>
        <pc:spChg chg="mod">
          <ac:chgData name="David Dickinson" userId="5ed55131-8e7f-4fd8-bf0e-101e25fb4d1c" providerId="ADAL" clId="{18FAAF05-0734-47AD-AFBF-2BB5821C7982}" dt="2023-03-21T11:48:30.721" v="473" actId="1076"/>
          <ac:spMkLst>
            <pc:docMk/>
            <pc:sldMk cId="2200704595" sldId="269"/>
            <ac:spMk id="455" creationId="{2AFF3A18-C177-818A-CB76-537F3C515A64}"/>
          </ac:spMkLst>
        </pc:spChg>
        <pc:spChg chg="mod">
          <ac:chgData name="David Dickinson" userId="5ed55131-8e7f-4fd8-bf0e-101e25fb4d1c" providerId="ADAL" clId="{18FAAF05-0734-47AD-AFBF-2BB5821C7982}" dt="2023-03-21T11:48:30.721" v="473" actId="1076"/>
          <ac:spMkLst>
            <pc:docMk/>
            <pc:sldMk cId="2200704595" sldId="269"/>
            <ac:spMk id="456" creationId="{86162547-621E-4447-1CB5-B9C6814FDF68}"/>
          </ac:spMkLst>
        </pc:spChg>
        <pc:spChg chg="mod">
          <ac:chgData name="David Dickinson" userId="5ed55131-8e7f-4fd8-bf0e-101e25fb4d1c" providerId="ADAL" clId="{18FAAF05-0734-47AD-AFBF-2BB5821C7982}" dt="2023-03-21T11:48:30.721" v="473" actId="1076"/>
          <ac:spMkLst>
            <pc:docMk/>
            <pc:sldMk cId="2200704595" sldId="269"/>
            <ac:spMk id="457" creationId="{B6C1F44C-7E31-A8CF-EE49-347EB735E8F8}"/>
          </ac:spMkLst>
        </pc:spChg>
        <pc:spChg chg="mod">
          <ac:chgData name="David Dickinson" userId="5ed55131-8e7f-4fd8-bf0e-101e25fb4d1c" providerId="ADAL" clId="{18FAAF05-0734-47AD-AFBF-2BB5821C7982}" dt="2023-03-21T11:48:30.721" v="473" actId="1076"/>
          <ac:spMkLst>
            <pc:docMk/>
            <pc:sldMk cId="2200704595" sldId="269"/>
            <ac:spMk id="458" creationId="{7112C0CC-900D-9787-A1CA-84A3B7094CD5}"/>
          </ac:spMkLst>
        </pc:spChg>
        <pc:spChg chg="mod">
          <ac:chgData name="David Dickinson" userId="5ed55131-8e7f-4fd8-bf0e-101e25fb4d1c" providerId="ADAL" clId="{18FAAF05-0734-47AD-AFBF-2BB5821C7982}" dt="2023-03-21T11:48:30.721" v="473" actId="1076"/>
          <ac:spMkLst>
            <pc:docMk/>
            <pc:sldMk cId="2200704595" sldId="269"/>
            <ac:spMk id="459" creationId="{55440F6E-BEAC-6208-A173-40EC6BA30496}"/>
          </ac:spMkLst>
        </pc:spChg>
        <pc:spChg chg="mod">
          <ac:chgData name="David Dickinson" userId="5ed55131-8e7f-4fd8-bf0e-101e25fb4d1c" providerId="ADAL" clId="{18FAAF05-0734-47AD-AFBF-2BB5821C7982}" dt="2023-03-21T11:48:30.721" v="473" actId="1076"/>
          <ac:spMkLst>
            <pc:docMk/>
            <pc:sldMk cId="2200704595" sldId="269"/>
            <ac:spMk id="460" creationId="{28DEB798-4DFF-9E33-F6B0-E6D8CCA68F41}"/>
          </ac:spMkLst>
        </pc:spChg>
        <pc:spChg chg="mod">
          <ac:chgData name="David Dickinson" userId="5ed55131-8e7f-4fd8-bf0e-101e25fb4d1c" providerId="ADAL" clId="{18FAAF05-0734-47AD-AFBF-2BB5821C7982}" dt="2023-03-21T11:48:30.721" v="473" actId="1076"/>
          <ac:spMkLst>
            <pc:docMk/>
            <pc:sldMk cId="2200704595" sldId="269"/>
            <ac:spMk id="461" creationId="{1DBB92D8-0658-D052-2186-EE882A1684D1}"/>
          </ac:spMkLst>
        </pc:spChg>
        <pc:spChg chg="mod">
          <ac:chgData name="David Dickinson" userId="5ed55131-8e7f-4fd8-bf0e-101e25fb4d1c" providerId="ADAL" clId="{18FAAF05-0734-47AD-AFBF-2BB5821C7982}" dt="2023-03-21T11:48:30.721" v="473" actId="1076"/>
          <ac:spMkLst>
            <pc:docMk/>
            <pc:sldMk cId="2200704595" sldId="269"/>
            <ac:spMk id="462" creationId="{A4D795C5-272E-9F25-0404-5AB36EB4D3D0}"/>
          </ac:spMkLst>
        </pc:spChg>
        <pc:spChg chg="mod">
          <ac:chgData name="David Dickinson" userId="5ed55131-8e7f-4fd8-bf0e-101e25fb4d1c" providerId="ADAL" clId="{18FAAF05-0734-47AD-AFBF-2BB5821C7982}" dt="2023-03-21T11:48:30.721" v="473" actId="1076"/>
          <ac:spMkLst>
            <pc:docMk/>
            <pc:sldMk cId="2200704595" sldId="269"/>
            <ac:spMk id="463" creationId="{1E925C02-3E96-BECC-2991-0DDC3577DCED}"/>
          </ac:spMkLst>
        </pc:spChg>
        <pc:spChg chg="mod">
          <ac:chgData name="David Dickinson" userId="5ed55131-8e7f-4fd8-bf0e-101e25fb4d1c" providerId="ADAL" clId="{18FAAF05-0734-47AD-AFBF-2BB5821C7982}" dt="2023-03-21T11:48:30.721" v="473" actId="1076"/>
          <ac:spMkLst>
            <pc:docMk/>
            <pc:sldMk cId="2200704595" sldId="269"/>
            <ac:spMk id="464" creationId="{ABB2E0E2-DE27-6A92-AD9A-340518403E9B}"/>
          </ac:spMkLst>
        </pc:spChg>
        <pc:spChg chg="mod">
          <ac:chgData name="David Dickinson" userId="5ed55131-8e7f-4fd8-bf0e-101e25fb4d1c" providerId="ADAL" clId="{18FAAF05-0734-47AD-AFBF-2BB5821C7982}" dt="2023-03-21T11:48:30.721" v="473" actId="1076"/>
          <ac:spMkLst>
            <pc:docMk/>
            <pc:sldMk cId="2200704595" sldId="269"/>
            <ac:spMk id="465" creationId="{A7371DD2-CF99-8BF2-4514-A68A13EC9A5B}"/>
          </ac:spMkLst>
        </pc:spChg>
        <pc:spChg chg="mod">
          <ac:chgData name="David Dickinson" userId="5ed55131-8e7f-4fd8-bf0e-101e25fb4d1c" providerId="ADAL" clId="{18FAAF05-0734-47AD-AFBF-2BB5821C7982}" dt="2023-03-21T11:48:30.721" v="473" actId="1076"/>
          <ac:spMkLst>
            <pc:docMk/>
            <pc:sldMk cId="2200704595" sldId="269"/>
            <ac:spMk id="466" creationId="{8119BC84-3780-DEFC-E950-C7076BD8491F}"/>
          </ac:spMkLst>
        </pc:spChg>
        <pc:spChg chg="mod">
          <ac:chgData name="David Dickinson" userId="5ed55131-8e7f-4fd8-bf0e-101e25fb4d1c" providerId="ADAL" clId="{18FAAF05-0734-47AD-AFBF-2BB5821C7982}" dt="2023-03-21T11:48:30.721" v="473" actId="1076"/>
          <ac:spMkLst>
            <pc:docMk/>
            <pc:sldMk cId="2200704595" sldId="269"/>
            <ac:spMk id="467" creationId="{56A0FC61-B70C-4C2B-F979-FFBF931DC1DE}"/>
          </ac:spMkLst>
        </pc:spChg>
        <pc:spChg chg="mod">
          <ac:chgData name="David Dickinson" userId="5ed55131-8e7f-4fd8-bf0e-101e25fb4d1c" providerId="ADAL" clId="{18FAAF05-0734-47AD-AFBF-2BB5821C7982}" dt="2023-03-21T11:48:30.721" v="473" actId="1076"/>
          <ac:spMkLst>
            <pc:docMk/>
            <pc:sldMk cId="2200704595" sldId="269"/>
            <ac:spMk id="468" creationId="{8E8EDED3-E6EE-F091-5D5A-64E3DFBD0C9B}"/>
          </ac:spMkLst>
        </pc:spChg>
        <pc:spChg chg="mod">
          <ac:chgData name="David Dickinson" userId="5ed55131-8e7f-4fd8-bf0e-101e25fb4d1c" providerId="ADAL" clId="{18FAAF05-0734-47AD-AFBF-2BB5821C7982}" dt="2023-03-21T11:48:30.721" v="473" actId="1076"/>
          <ac:spMkLst>
            <pc:docMk/>
            <pc:sldMk cId="2200704595" sldId="269"/>
            <ac:spMk id="469" creationId="{B975AAB7-1F8E-C507-FF81-0DDDF813F567}"/>
          </ac:spMkLst>
        </pc:spChg>
        <pc:spChg chg="mod">
          <ac:chgData name="David Dickinson" userId="5ed55131-8e7f-4fd8-bf0e-101e25fb4d1c" providerId="ADAL" clId="{18FAAF05-0734-47AD-AFBF-2BB5821C7982}" dt="2023-03-21T11:48:30.721" v="473" actId="1076"/>
          <ac:spMkLst>
            <pc:docMk/>
            <pc:sldMk cId="2200704595" sldId="269"/>
            <ac:spMk id="470" creationId="{3E236DE5-EF09-1ED7-722B-5F050560C842}"/>
          </ac:spMkLst>
        </pc:spChg>
        <pc:spChg chg="mod">
          <ac:chgData name="David Dickinson" userId="5ed55131-8e7f-4fd8-bf0e-101e25fb4d1c" providerId="ADAL" clId="{18FAAF05-0734-47AD-AFBF-2BB5821C7982}" dt="2023-03-21T11:48:30.721" v="473" actId="1076"/>
          <ac:spMkLst>
            <pc:docMk/>
            <pc:sldMk cId="2200704595" sldId="269"/>
            <ac:spMk id="471" creationId="{7D2EF1E6-0EC9-4459-603A-07FEC7133FEF}"/>
          </ac:spMkLst>
        </pc:spChg>
        <pc:spChg chg="mod">
          <ac:chgData name="David Dickinson" userId="5ed55131-8e7f-4fd8-bf0e-101e25fb4d1c" providerId="ADAL" clId="{18FAAF05-0734-47AD-AFBF-2BB5821C7982}" dt="2023-03-21T11:48:30.721" v="473" actId="1076"/>
          <ac:spMkLst>
            <pc:docMk/>
            <pc:sldMk cId="2200704595" sldId="269"/>
            <ac:spMk id="472" creationId="{4C057666-246A-79D1-E718-1807580FC3C8}"/>
          </ac:spMkLst>
        </pc:spChg>
        <pc:spChg chg="mod">
          <ac:chgData name="David Dickinson" userId="5ed55131-8e7f-4fd8-bf0e-101e25fb4d1c" providerId="ADAL" clId="{18FAAF05-0734-47AD-AFBF-2BB5821C7982}" dt="2023-03-21T11:48:30.721" v="473" actId="1076"/>
          <ac:spMkLst>
            <pc:docMk/>
            <pc:sldMk cId="2200704595" sldId="269"/>
            <ac:spMk id="473" creationId="{0B076DCD-4F30-0E17-287C-E443BF72D33E}"/>
          </ac:spMkLst>
        </pc:spChg>
        <pc:spChg chg="mod">
          <ac:chgData name="David Dickinson" userId="5ed55131-8e7f-4fd8-bf0e-101e25fb4d1c" providerId="ADAL" clId="{18FAAF05-0734-47AD-AFBF-2BB5821C7982}" dt="2023-03-21T11:48:30.721" v="473" actId="1076"/>
          <ac:spMkLst>
            <pc:docMk/>
            <pc:sldMk cId="2200704595" sldId="269"/>
            <ac:spMk id="474" creationId="{24F736E0-F79A-297A-24C6-BAC349FE667D}"/>
          </ac:spMkLst>
        </pc:spChg>
        <pc:spChg chg="mod">
          <ac:chgData name="David Dickinson" userId="5ed55131-8e7f-4fd8-bf0e-101e25fb4d1c" providerId="ADAL" clId="{18FAAF05-0734-47AD-AFBF-2BB5821C7982}" dt="2023-03-21T11:48:30.721" v="473" actId="1076"/>
          <ac:spMkLst>
            <pc:docMk/>
            <pc:sldMk cId="2200704595" sldId="269"/>
            <ac:spMk id="475" creationId="{CF9E1ECA-A814-06CB-E384-E726C5AB4099}"/>
          </ac:spMkLst>
        </pc:spChg>
        <pc:spChg chg="mod">
          <ac:chgData name="David Dickinson" userId="5ed55131-8e7f-4fd8-bf0e-101e25fb4d1c" providerId="ADAL" clId="{18FAAF05-0734-47AD-AFBF-2BB5821C7982}" dt="2023-03-21T11:48:30.721" v="473" actId="1076"/>
          <ac:spMkLst>
            <pc:docMk/>
            <pc:sldMk cId="2200704595" sldId="269"/>
            <ac:spMk id="476" creationId="{92EEB425-AFE7-050B-67F6-162C8355E276}"/>
          </ac:spMkLst>
        </pc:spChg>
        <pc:spChg chg="mod">
          <ac:chgData name="David Dickinson" userId="5ed55131-8e7f-4fd8-bf0e-101e25fb4d1c" providerId="ADAL" clId="{18FAAF05-0734-47AD-AFBF-2BB5821C7982}" dt="2023-03-21T11:48:30.721" v="473" actId="1076"/>
          <ac:spMkLst>
            <pc:docMk/>
            <pc:sldMk cId="2200704595" sldId="269"/>
            <ac:spMk id="477" creationId="{89F82F6A-2441-AEAD-F5F5-4D4088E60D40}"/>
          </ac:spMkLst>
        </pc:spChg>
        <pc:spChg chg="mod">
          <ac:chgData name="David Dickinson" userId="5ed55131-8e7f-4fd8-bf0e-101e25fb4d1c" providerId="ADAL" clId="{18FAAF05-0734-47AD-AFBF-2BB5821C7982}" dt="2023-03-21T11:48:30.721" v="473" actId="1076"/>
          <ac:spMkLst>
            <pc:docMk/>
            <pc:sldMk cId="2200704595" sldId="269"/>
            <ac:spMk id="478" creationId="{C769FFAE-DF88-58BA-9EEF-4E02001B5228}"/>
          </ac:spMkLst>
        </pc:spChg>
        <pc:spChg chg="mod">
          <ac:chgData name="David Dickinson" userId="5ed55131-8e7f-4fd8-bf0e-101e25fb4d1c" providerId="ADAL" clId="{18FAAF05-0734-47AD-AFBF-2BB5821C7982}" dt="2023-03-21T11:48:30.721" v="473" actId="1076"/>
          <ac:spMkLst>
            <pc:docMk/>
            <pc:sldMk cId="2200704595" sldId="269"/>
            <ac:spMk id="479" creationId="{E9175379-31E3-353F-B903-8F337372DB41}"/>
          </ac:spMkLst>
        </pc:spChg>
        <pc:spChg chg="mod">
          <ac:chgData name="David Dickinson" userId="5ed55131-8e7f-4fd8-bf0e-101e25fb4d1c" providerId="ADAL" clId="{18FAAF05-0734-47AD-AFBF-2BB5821C7982}" dt="2023-03-21T11:48:30.721" v="473" actId="1076"/>
          <ac:spMkLst>
            <pc:docMk/>
            <pc:sldMk cId="2200704595" sldId="269"/>
            <ac:spMk id="480" creationId="{4C563083-FD97-7C3C-B896-5A54A10DA762}"/>
          </ac:spMkLst>
        </pc:spChg>
        <pc:spChg chg="mod">
          <ac:chgData name="David Dickinson" userId="5ed55131-8e7f-4fd8-bf0e-101e25fb4d1c" providerId="ADAL" clId="{18FAAF05-0734-47AD-AFBF-2BB5821C7982}" dt="2023-03-21T11:48:30.721" v="473" actId="1076"/>
          <ac:spMkLst>
            <pc:docMk/>
            <pc:sldMk cId="2200704595" sldId="269"/>
            <ac:spMk id="481" creationId="{0D8C2978-17FD-34B6-2F8B-A1C9650E4A2E}"/>
          </ac:spMkLst>
        </pc:spChg>
        <pc:spChg chg="mod">
          <ac:chgData name="David Dickinson" userId="5ed55131-8e7f-4fd8-bf0e-101e25fb4d1c" providerId="ADAL" clId="{18FAAF05-0734-47AD-AFBF-2BB5821C7982}" dt="2023-03-21T11:48:30.721" v="473" actId="1076"/>
          <ac:spMkLst>
            <pc:docMk/>
            <pc:sldMk cId="2200704595" sldId="269"/>
            <ac:spMk id="482" creationId="{3E664A66-38E3-D918-87A3-3154584C26BC}"/>
          </ac:spMkLst>
        </pc:spChg>
        <pc:spChg chg="mod">
          <ac:chgData name="David Dickinson" userId="5ed55131-8e7f-4fd8-bf0e-101e25fb4d1c" providerId="ADAL" clId="{18FAAF05-0734-47AD-AFBF-2BB5821C7982}" dt="2023-03-21T11:48:30.721" v="473" actId="1076"/>
          <ac:spMkLst>
            <pc:docMk/>
            <pc:sldMk cId="2200704595" sldId="269"/>
            <ac:spMk id="483" creationId="{073B36C1-8057-923A-CE45-F8A1B48377D9}"/>
          </ac:spMkLst>
        </pc:spChg>
        <pc:spChg chg="mod">
          <ac:chgData name="David Dickinson" userId="5ed55131-8e7f-4fd8-bf0e-101e25fb4d1c" providerId="ADAL" clId="{18FAAF05-0734-47AD-AFBF-2BB5821C7982}" dt="2023-03-21T11:48:30.721" v="473" actId="1076"/>
          <ac:spMkLst>
            <pc:docMk/>
            <pc:sldMk cId="2200704595" sldId="269"/>
            <ac:spMk id="484" creationId="{5ED0E1E5-E46E-47B0-8A13-415B2481DC3E}"/>
          </ac:spMkLst>
        </pc:spChg>
        <pc:spChg chg="mod">
          <ac:chgData name="David Dickinson" userId="5ed55131-8e7f-4fd8-bf0e-101e25fb4d1c" providerId="ADAL" clId="{18FAAF05-0734-47AD-AFBF-2BB5821C7982}" dt="2023-03-21T11:48:30.721" v="473" actId="1076"/>
          <ac:spMkLst>
            <pc:docMk/>
            <pc:sldMk cId="2200704595" sldId="269"/>
            <ac:spMk id="485" creationId="{CA624343-B6BB-7523-4724-28C082D1FF58}"/>
          </ac:spMkLst>
        </pc:spChg>
        <pc:spChg chg="mod">
          <ac:chgData name="David Dickinson" userId="5ed55131-8e7f-4fd8-bf0e-101e25fb4d1c" providerId="ADAL" clId="{18FAAF05-0734-47AD-AFBF-2BB5821C7982}" dt="2023-03-21T11:48:30.721" v="473" actId="1076"/>
          <ac:spMkLst>
            <pc:docMk/>
            <pc:sldMk cId="2200704595" sldId="269"/>
            <ac:spMk id="486" creationId="{421A59C9-6926-7A40-7344-5D097C0ABA27}"/>
          </ac:spMkLst>
        </pc:spChg>
        <pc:spChg chg="mod">
          <ac:chgData name="David Dickinson" userId="5ed55131-8e7f-4fd8-bf0e-101e25fb4d1c" providerId="ADAL" clId="{18FAAF05-0734-47AD-AFBF-2BB5821C7982}" dt="2023-03-21T11:48:30.721" v="473" actId="1076"/>
          <ac:spMkLst>
            <pc:docMk/>
            <pc:sldMk cId="2200704595" sldId="269"/>
            <ac:spMk id="487" creationId="{587F3658-BF01-6425-D520-066CAAAB99A7}"/>
          </ac:spMkLst>
        </pc:spChg>
        <pc:spChg chg="mod">
          <ac:chgData name="David Dickinson" userId="5ed55131-8e7f-4fd8-bf0e-101e25fb4d1c" providerId="ADAL" clId="{18FAAF05-0734-47AD-AFBF-2BB5821C7982}" dt="2023-03-21T11:48:30.721" v="473" actId="1076"/>
          <ac:spMkLst>
            <pc:docMk/>
            <pc:sldMk cId="2200704595" sldId="269"/>
            <ac:spMk id="488" creationId="{FD03DDE3-C67F-2AC0-1D32-15C7687E5204}"/>
          </ac:spMkLst>
        </pc:spChg>
        <pc:spChg chg="mod">
          <ac:chgData name="David Dickinson" userId="5ed55131-8e7f-4fd8-bf0e-101e25fb4d1c" providerId="ADAL" clId="{18FAAF05-0734-47AD-AFBF-2BB5821C7982}" dt="2023-03-21T11:48:30.721" v="473" actId="1076"/>
          <ac:spMkLst>
            <pc:docMk/>
            <pc:sldMk cId="2200704595" sldId="269"/>
            <ac:spMk id="489" creationId="{FDC04D3D-AFFE-9239-99C5-08B25BE6CC9A}"/>
          </ac:spMkLst>
        </pc:spChg>
        <pc:spChg chg="mod">
          <ac:chgData name="David Dickinson" userId="5ed55131-8e7f-4fd8-bf0e-101e25fb4d1c" providerId="ADAL" clId="{18FAAF05-0734-47AD-AFBF-2BB5821C7982}" dt="2023-03-21T11:48:30.721" v="473" actId="1076"/>
          <ac:spMkLst>
            <pc:docMk/>
            <pc:sldMk cId="2200704595" sldId="269"/>
            <ac:spMk id="490" creationId="{435CAFC9-0BAC-A3B1-6E33-EFE2775AE5B1}"/>
          </ac:spMkLst>
        </pc:spChg>
        <pc:spChg chg="mod">
          <ac:chgData name="David Dickinson" userId="5ed55131-8e7f-4fd8-bf0e-101e25fb4d1c" providerId="ADAL" clId="{18FAAF05-0734-47AD-AFBF-2BB5821C7982}" dt="2023-03-21T11:48:30.721" v="473" actId="1076"/>
          <ac:spMkLst>
            <pc:docMk/>
            <pc:sldMk cId="2200704595" sldId="269"/>
            <ac:spMk id="491" creationId="{30AB39D0-2887-1A8F-7489-EBEAF421D61B}"/>
          </ac:spMkLst>
        </pc:spChg>
        <pc:spChg chg="mod">
          <ac:chgData name="David Dickinson" userId="5ed55131-8e7f-4fd8-bf0e-101e25fb4d1c" providerId="ADAL" clId="{18FAAF05-0734-47AD-AFBF-2BB5821C7982}" dt="2023-03-21T11:48:30.721" v="473" actId="1076"/>
          <ac:spMkLst>
            <pc:docMk/>
            <pc:sldMk cId="2200704595" sldId="269"/>
            <ac:spMk id="492" creationId="{8ADDFF53-B7B0-547A-3A4D-1A30DF044BB4}"/>
          </ac:spMkLst>
        </pc:spChg>
        <pc:spChg chg="mod">
          <ac:chgData name="David Dickinson" userId="5ed55131-8e7f-4fd8-bf0e-101e25fb4d1c" providerId="ADAL" clId="{18FAAF05-0734-47AD-AFBF-2BB5821C7982}" dt="2023-03-21T11:48:30.721" v="473" actId="1076"/>
          <ac:spMkLst>
            <pc:docMk/>
            <pc:sldMk cId="2200704595" sldId="269"/>
            <ac:spMk id="493" creationId="{7BF01F3D-1C85-29EB-9141-C6D7D96B3070}"/>
          </ac:spMkLst>
        </pc:spChg>
        <pc:spChg chg="mod">
          <ac:chgData name="David Dickinson" userId="5ed55131-8e7f-4fd8-bf0e-101e25fb4d1c" providerId="ADAL" clId="{18FAAF05-0734-47AD-AFBF-2BB5821C7982}" dt="2023-03-21T11:48:30.721" v="473" actId="1076"/>
          <ac:spMkLst>
            <pc:docMk/>
            <pc:sldMk cId="2200704595" sldId="269"/>
            <ac:spMk id="494" creationId="{EC71CB0A-6BE6-AC99-8ED5-E4701EA9461C}"/>
          </ac:spMkLst>
        </pc:spChg>
        <pc:spChg chg="mod">
          <ac:chgData name="David Dickinson" userId="5ed55131-8e7f-4fd8-bf0e-101e25fb4d1c" providerId="ADAL" clId="{18FAAF05-0734-47AD-AFBF-2BB5821C7982}" dt="2023-03-21T11:48:30.721" v="473" actId="1076"/>
          <ac:spMkLst>
            <pc:docMk/>
            <pc:sldMk cId="2200704595" sldId="269"/>
            <ac:spMk id="495" creationId="{632A1C32-637F-289D-584F-5E6C6D436AE7}"/>
          </ac:spMkLst>
        </pc:spChg>
        <pc:spChg chg="mod">
          <ac:chgData name="David Dickinson" userId="5ed55131-8e7f-4fd8-bf0e-101e25fb4d1c" providerId="ADAL" clId="{18FAAF05-0734-47AD-AFBF-2BB5821C7982}" dt="2023-03-21T11:48:30.721" v="473" actId="1076"/>
          <ac:spMkLst>
            <pc:docMk/>
            <pc:sldMk cId="2200704595" sldId="269"/>
            <ac:spMk id="496" creationId="{7242FC82-48E9-2D09-D399-0BC340DD547B}"/>
          </ac:spMkLst>
        </pc:spChg>
        <pc:spChg chg="mod">
          <ac:chgData name="David Dickinson" userId="5ed55131-8e7f-4fd8-bf0e-101e25fb4d1c" providerId="ADAL" clId="{18FAAF05-0734-47AD-AFBF-2BB5821C7982}" dt="2023-03-21T11:48:30.721" v="473" actId="1076"/>
          <ac:spMkLst>
            <pc:docMk/>
            <pc:sldMk cId="2200704595" sldId="269"/>
            <ac:spMk id="497" creationId="{76B7362D-CB46-A2EE-2401-1B453C21F11E}"/>
          </ac:spMkLst>
        </pc:spChg>
        <pc:spChg chg="mod">
          <ac:chgData name="David Dickinson" userId="5ed55131-8e7f-4fd8-bf0e-101e25fb4d1c" providerId="ADAL" clId="{18FAAF05-0734-47AD-AFBF-2BB5821C7982}" dt="2023-03-21T11:48:30.721" v="473" actId="1076"/>
          <ac:spMkLst>
            <pc:docMk/>
            <pc:sldMk cId="2200704595" sldId="269"/>
            <ac:spMk id="498" creationId="{AA27EC93-DC8A-89EA-3CD2-39E747FBF134}"/>
          </ac:spMkLst>
        </pc:spChg>
        <pc:spChg chg="mod">
          <ac:chgData name="David Dickinson" userId="5ed55131-8e7f-4fd8-bf0e-101e25fb4d1c" providerId="ADAL" clId="{18FAAF05-0734-47AD-AFBF-2BB5821C7982}" dt="2023-03-21T11:48:30.721" v="473" actId="1076"/>
          <ac:spMkLst>
            <pc:docMk/>
            <pc:sldMk cId="2200704595" sldId="269"/>
            <ac:spMk id="499" creationId="{1B53D4BA-EE7E-669C-0226-BC8235A5C3BD}"/>
          </ac:spMkLst>
        </pc:spChg>
        <pc:spChg chg="mod">
          <ac:chgData name="David Dickinson" userId="5ed55131-8e7f-4fd8-bf0e-101e25fb4d1c" providerId="ADAL" clId="{18FAAF05-0734-47AD-AFBF-2BB5821C7982}" dt="2023-03-21T11:48:30.721" v="473" actId="1076"/>
          <ac:spMkLst>
            <pc:docMk/>
            <pc:sldMk cId="2200704595" sldId="269"/>
            <ac:spMk id="500" creationId="{99C7F0BB-242A-5BF6-E177-A54A3B12193F}"/>
          </ac:spMkLst>
        </pc:spChg>
        <pc:spChg chg="mod">
          <ac:chgData name="David Dickinson" userId="5ed55131-8e7f-4fd8-bf0e-101e25fb4d1c" providerId="ADAL" clId="{18FAAF05-0734-47AD-AFBF-2BB5821C7982}" dt="2023-03-21T11:48:30.721" v="473" actId="1076"/>
          <ac:spMkLst>
            <pc:docMk/>
            <pc:sldMk cId="2200704595" sldId="269"/>
            <ac:spMk id="501" creationId="{430D6C36-6A26-FDD1-1BF3-3A0293D0AF73}"/>
          </ac:spMkLst>
        </pc:spChg>
        <pc:spChg chg="mod">
          <ac:chgData name="David Dickinson" userId="5ed55131-8e7f-4fd8-bf0e-101e25fb4d1c" providerId="ADAL" clId="{18FAAF05-0734-47AD-AFBF-2BB5821C7982}" dt="2023-03-21T11:48:30.721" v="473" actId="1076"/>
          <ac:spMkLst>
            <pc:docMk/>
            <pc:sldMk cId="2200704595" sldId="269"/>
            <ac:spMk id="502" creationId="{6E36303D-5C7A-9FD9-5F29-0B0517B66CEF}"/>
          </ac:spMkLst>
        </pc:spChg>
        <pc:spChg chg="mod">
          <ac:chgData name="David Dickinson" userId="5ed55131-8e7f-4fd8-bf0e-101e25fb4d1c" providerId="ADAL" clId="{18FAAF05-0734-47AD-AFBF-2BB5821C7982}" dt="2023-03-21T11:48:30.721" v="473" actId="1076"/>
          <ac:spMkLst>
            <pc:docMk/>
            <pc:sldMk cId="2200704595" sldId="269"/>
            <ac:spMk id="503" creationId="{D3883BE5-5548-DC3B-69D6-8D6F1292969A}"/>
          </ac:spMkLst>
        </pc:spChg>
        <pc:spChg chg="mod">
          <ac:chgData name="David Dickinson" userId="5ed55131-8e7f-4fd8-bf0e-101e25fb4d1c" providerId="ADAL" clId="{18FAAF05-0734-47AD-AFBF-2BB5821C7982}" dt="2023-03-21T11:48:30.721" v="473" actId="1076"/>
          <ac:spMkLst>
            <pc:docMk/>
            <pc:sldMk cId="2200704595" sldId="269"/>
            <ac:spMk id="504" creationId="{B97594A9-7701-6282-CB6D-23BAA89B9E62}"/>
          </ac:spMkLst>
        </pc:spChg>
        <pc:spChg chg="mod">
          <ac:chgData name="David Dickinson" userId="5ed55131-8e7f-4fd8-bf0e-101e25fb4d1c" providerId="ADAL" clId="{18FAAF05-0734-47AD-AFBF-2BB5821C7982}" dt="2023-03-21T11:48:30.721" v="473" actId="1076"/>
          <ac:spMkLst>
            <pc:docMk/>
            <pc:sldMk cId="2200704595" sldId="269"/>
            <ac:spMk id="505" creationId="{482CA816-58E1-84E3-5AFF-50118AFC4A41}"/>
          </ac:spMkLst>
        </pc:spChg>
        <pc:spChg chg="mod">
          <ac:chgData name="David Dickinson" userId="5ed55131-8e7f-4fd8-bf0e-101e25fb4d1c" providerId="ADAL" clId="{18FAAF05-0734-47AD-AFBF-2BB5821C7982}" dt="2023-03-21T11:48:30.721" v="473" actId="1076"/>
          <ac:spMkLst>
            <pc:docMk/>
            <pc:sldMk cId="2200704595" sldId="269"/>
            <ac:spMk id="506" creationId="{DA86C72A-AF93-696C-08E8-3565A95F7BB3}"/>
          </ac:spMkLst>
        </pc:spChg>
        <pc:spChg chg="mod">
          <ac:chgData name="David Dickinson" userId="5ed55131-8e7f-4fd8-bf0e-101e25fb4d1c" providerId="ADAL" clId="{18FAAF05-0734-47AD-AFBF-2BB5821C7982}" dt="2023-03-21T11:48:30.721" v="473" actId="1076"/>
          <ac:spMkLst>
            <pc:docMk/>
            <pc:sldMk cId="2200704595" sldId="269"/>
            <ac:spMk id="507" creationId="{38A33FCC-DCA3-5B2B-A896-53F0AC26477C}"/>
          </ac:spMkLst>
        </pc:spChg>
        <pc:spChg chg="mod">
          <ac:chgData name="David Dickinson" userId="5ed55131-8e7f-4fd8-bf0e-101e25fb4d1c" providerId="ADAL" clId="{18FAAF05-0734-47AD-AFBF-2BB5821C7982}" dt="2023-03-21T11:48:30.721" v="473" actId="1076"/>
          <ac:spMkLst>
            <pc:docMk/>
            <pc:sldMk cId="2200704595" sldId="269"/>
            <ac:spMk id="508" creationId="{B06FC22D-8BCA-FC08-00E0-F21C112FF8D1}"/>
          </ac:spMkLst>
        </pc:spChg>
        <pc:spChg chg="mod">
          <ac:chgData name="David Dickinson" userId="5ed55131-8e7f-4fd8-bf0e-101e25fb4d1c" providerId="ADAL" clId="{18FAAF05-0734-47AD-AFBF-2BB5821C7982}" dt="2023-03-21T11:48:30.721" v="473" actId="1076"/>
          <ac:spMkLst>
            <pc:docMk/>
            <pc:sldMk cId="2200704595" sldId="269"/>
            <ac:spMk id="509" creationId="{6363C6B7-C0CE-BD3A-EFFE-18FB53CA5444}"/>
          </ac:spMkLst>
        </pc:spChg>
        <pc:spChg chg="mod">
          <ac:chgData name="David Dickinson" userId="5ed55131-8e7f-4fd8-bf0e-101e25fb4d1c" providerId="ADAL" clId="{18FAAF05-0734-47AD-AFBF-2BB5821C7982}" dt="2023-03-21T11:48:30.721" v="473" actId="1076"/>
          <ac:spMkLst>
            <pc:docMk/>
            <pc:sldMk cId="2200704595" sldId="269"/>
            <ac:spMk id="510" creationId="{A15AFC6C-2CB2-05E3-D1F5-1C1B8D193B0B}"/>
          </ac:spMkLst>
        </pc:spChg>
        <pc:spChg chg="mod">
          <ac:chgData name="David Dickinson" userId="5ed55131-8e7f-4fd8-bf0e-101e25fb4d1c" providerId="ADAL" clId="{18FAAF05-0734-47AD-AFBF-2BB5821C7982}" dt="2023-03-21T11:48:30.721" v="473" actId="1076"/>
          <ac:spMkLst>
            <pc:docMk/>
            <pc:sldMk cId="2200704595" sldId="269"/>
            <ac:spMk id="511" creationId="{68AFD524-7EBC-2DD1-1129-FAB5D26D4553}"/>
          </ac:spMkLst>
        </pc:spChg>
        <pc:spChg chg="mod">
          <ac:chgData name="David Dickinson" userId="5ed55131-8e7f-4fd8-bf0e-101e25fb4d1c" providerId="ADAL" clId="{18FAAF05-0734-47AD-AFBF-2BB5821C7982}" dt="2023-03-21T11:48:30.721" v="473" actId="1076"/>
          <ac:spMkLst>
            <pc:docMk/>
            <pc:sldMk cId="2200704595" sldId="269"/>
            <ac:spMk id="512" creationId="{DF5FB66A-F6CD-74BC-229A-967732794974}"/>
          </ac:spMkLst>
        </pc:spChg>
        <pc:spChg chg="mod">
          <ac:chgData name="David Dickinson" userId="5ed55131-8e7f-4fd8-bf0e-101e25fb4d1c" providerId="ADAL" clId="{18FAAF05-0734-47AD-AFBF-2BB5821C7982}" dt="2023-03-21T11:48:30.721" v="473" actId="1076"/>
          <ac:spMkLst>
            <pc:docMk/>
            <pc:sldMk cId="2200704595" sldId="269"/>
            <ac:spMk id="513" creationId="{C48CC41F-38DB-8DB6-074A-EA0640FEF8CB}"/>
          </ac:spMkLst>
        </pc:spChg>
        <pc:spChg chg="mod">
          <ac:chgData name="David Dickinson" userId="5ed55131-8e7f-4fd8-bf0e-101e25fb4d1c" providerId="ADAL" clId="{18FAAF05-0734-47AD-AFBF-2BB5821C7982}" dt="2023-03-21T11:48:30.721" v="473" actId="1076"/>
          <ac:spMkLst>
            <pc:docMk/>
            <pc:sldMk cId="2200704595" sldId="269"/>
            <ac:spMk id="514" creationId="{06412E0E-FE7B-252A-C698-B1ACD5DD5A47}"/>
          </ac:spMkLst>
        </pc:spChg>
        <pc:spChg chg="mod">
          <ac:chgData name="David Dickinson" userId="5ed55131-8e7f-4fd8-bf0e-101e25fb4d1c" providerId="ADAL" clId="{18FAAF05-0734-47AD-AFBF-2BB5821C7982}" dt="2023-03-21T11:48:30.721" v="473" actId="1076"/>
          <ac:spMkLst>
            <pc:docMk/>
            <pc:sldMk cId="2200704595" sldId="269"/>
            <ac:spMk id="515" creationId="{F201984C-9B28-05CD-3D0E-9F88E6A9810F}"/>
          </ac:spMkLst>
        </pc:spChg>
        <pc:spChg chg="mod">
          <ac:chgData name="David Dickinson" userId="5ed55131-8e7f-4fd8-bf0e-101e25fb4d1c" providerId="ADAL" clId="{18FAAF05-0734-47AD-AFBF-2BB5821C7982}" dt="2023-03-21T11:48:30.721" v="473" actId="1076"/>
          <ac:spMkLst>
            <pc:docMk/>
            <pc:sldMk cId="2200704595" sldId="269"/>
            <ac:spMk id="516" creationId="{A3A6D4F4-6BA8-3737-EA4E-3F5F4A26D62E}"/>
          </ac:spMkLst>
        </pc:spChg>
        <pc:spChg chg="mod">
          <ac:chgData name="David Dickinson" userId="5ed55131-8e7f-4fd8-bf0e-101e25fb4d1c" providerId="ADAL" clId="{18FAAF05-0734-47AD-AFBF-2BB5821C7982}" dt="2023-03-21T11:48:30.721" v="473" actId="1076"/>
          <ac:spMkLst>
            <pc:docMk/>
            <pc:sldMk cId="2200704595" sldId="269"/>
            <ac:spMk id="517" creationId="{06D74246-7FBA-FDB8-D2AA-C2108271519A}"/>
          </ac:spMkLst>
        </pc:spChg>
        <pc:spChg chg="mod">
          <ac:chgData name="David Dickinson" userId="5ed55131-8e7f-4fd8-bf0e-101e25fb4d1c" providerId="ADAL" clId="{18FAAF05-0734-47AD-AFBF-2BB5821C7982}" dt="2023-03-21T11:48:30.721" v="473" actId="1076"/>
          <ac:spMkLst>
            <pc:docMk/>
            <pc:sldMk cId="2200704595" sldId="269"/>
            <ac:spMk id="518" creationId="{3E9E7D16-9D46-5CE8-4F54-B1B355B77DBA}"/>
          </ac:spMkLst>
        </pc:spChg>
        <pc:spChg chg="mod">
          <ac:chgData name="David Dickinson" userId="5ed55131-8e7f-4fd8-bf0e-101e25fb4d1c" providerId="ADAL" clId="{18FAAF05-0734-47AD-AFBF-2BB5821C7982}" dt="2023-03-21T11:48:30.721" v="473" actId="1076"/>
          <ac:spMkLst>
            <pc:docMk/>
            <pc:sldMk cId="2200704595" sldId="269"/>
            <ac:spMk id="519" creationId="{EF666EDD-C4EC-4A7B-B4DC-63A3B0E1AF75}"/>
          </ac:spMkLst>
        </pc:spChg>
        <pc:spChg chg="mod">
          <ac:chgData name="David Dickinson" userId="5ed55131-8e7f-4fd8-bf0e-101e25fb4d1c" providerId="ADAL" clId="{18FAAF05-0734-47AD-AFBF-2BB5821C7982}" dt="2023-03-21T11:48:30.721" v="473" actId="1076"/>
          <ac:spMkLst>
            <pc:docMk/>
            <pc:sldMk cId="2200704595" sldId="269"/>
            <ac:spMk id="520" creationId="{B3989876-618D-DFC6-320F-600872634505}"/>
          </ac:spMkLst>
        </pc:spChg>
        <pc:spChg chg="mod">
          <ac:chgData name="David Dickinson" userId="5ed55131-8e7f-4fd8-bf0e-101e25fb4d1c" providerId="ADAL" clId="{18FAAF05-0734-47AD-AFBF-2BB5821C7982}" dt="2023-03-21T11:48:30.721" v="473" actId="1076"/>
          <ac:spMkLst>
            <pc:docMk/>
            <pc:sldMk cId="2200704595" sldId="269"/>
            <ac:spMk id="521" creationId="{74FE23F2-3123-E1C1-9F36-7CF3D42467C1}"/>
          </ac:spMkLst>
        </pc:spChg>
        <pc:spChg chg="mod">
          <ac:chgData name="David Dickinson" userId="5ed55131-8e7f-4fd8-bf0e-101e25fb4d1c" providerId="ADAL" clId="{18FAAF05-0734-47AD-AFBF-2BB5821C7982}" dt="2023-03-21T11:48:30.721" v="473" actId="1076"/>
          <ac:spMkLst>
            <pc:docMk/>
            <pc:sldMk cId="2200704595" sldId="269"/>
            <ac:spMk id="522" creationId="{74ACFE9C-B3B3-2970-5B51-CD02D92EE94C}"/>
          </ac:spMkLst>
        </pc:spChg>
        <pc:spChg chg="mod">
          <ac:chgData name="David Dickinson" userId="5ed55131-8e7f-4fd8-bf0e-101e25fb4d1c" providerId="ADAL" clId="{18FAAF05-0734-47AD-AFBF-2BB5821C7982}" dt="2023-03-21T11:48:30.721" v="473" actId="1076"/>
          <ac:spMkLst>
            <pc:docMk/>
            <pc:sldMk cId="2200704595" sldId="269"/>
            <ac:spMk id="523" creationId="{7F28F6A2-9C57-A854-BA4F-8A9520602658}"/>
          </ac:spMkLst>
        </pc:spChg>
        <pc:spChg chg="mod">
          <ac:chgData name="David Dickinson" userId="5ed55131-8e7f-4fd8-bf0e-101e25fb4d1c" providerId="ADAL" clId="{18FAAF05-0734-47AD-AFBF-2BB5821C7982}" dt="2023-03-21T11:48:30.721" v="473" actId="1076"/>
          <ac:spMkLst>
            <pc:docMk/>
            <pc:sldMk cId="2200704595" sldId="269"/>
            <ac:spMk id="524" creationId="{E42687AD-B2A9-7060-4723-2477935F6959}"/>
          </ac:spMkLst>
        </pc:spChg>
        <pc:spChg chg="mod">
          <ac:chgData name="David Dickinson" userId="5ed55131-8e7f-4fd8-bf0e-101e25fb4d1c" providerId="ADAL" clId="{18FAAF05-0734-47AD-AFBF-2BB5821C7982}" dt="2023-03-21T11:48:30.721" v="473" actId="1076"/>
          <ac:spMkLst>
            <pc:docMk/>
            <pc:sldMk cId="2200704595" sldId="269"/>
            <ac:spMk id="525" creationId="{701F7032-405D-002C-594C-A9BE9B252F44}"/>
          </ac:spMkLst>
        </pc:spChg>
        <pc:spChg chg="mod">
          <ac:chgData name="David Dickinson" userId="5ed55131-8e7f-4fd8-bf0e-101e25fb4d1c" providerId="ADAL" clId="{18FAAF05-0734-47AD-AFBF-2BB5821C7982}" dt="2023-03-21T11:48:30.721" v="473" actId="1076"/>
          <ac:spMkLst>
            <pc:docMk/>
            <pc:sldMk cId="2200704595" sldId="269"/>
            <ac:spMk id="526" creationId="{372730B0-D25F-1590-30EA-9B8039EA1C84}"/>
          </ac:spMkLst>
        </pc:spChg>
        <pc:spChg chg="mod">
          <ac:chgData name="David Dickinson" userId="5ed55131-8e7f-4fd8-bf0e-101e25fb4d1c" providerId="ADAL" clId="{18FAAF05-0734-47AD-AFBF-2BB5821C7982}" dt="2023-03-21T11:48:30.721" v="473" actId="1076"/>
          <ac:spMkLst>
            <pc:docMk/>
            <pc:sldMk cId="2200704595" sldId="269"/>
            <ac:spMk id="527" creationId="{210800D9-5B6A-CC3E-5191-B3D5FFC3647A}"/>
          </ac:spMkLst>
        </pc:spChg>
        <pc:spChg chg="mod">
          <ac:chgData name="David Dickinson" userId="5ed55131-8e7f-4fd8-bf0e-101e25fb4d1c" providerId="ADAL" clId="{18FAAF05-0734-47AD-AFBF-2BB5821C7982}" dt="2023-03-21T11:48:30.721" v="473" actId="1076"/>
          <ac:spMkLst>
            <pc:docMk/>
            <pc:sldMk cId="2200704595" sldId="269"/>
            <ac:spMk id="528" creationId="{30E051E4-F3C9-A4BB-F353-0CAFE7B160CB}"/>
          </ac:spMkLst>
        </pc:spChg>
        <pc:spChg chg="mod">
          <ac:chgData name="David Dickinson" userId="5ed55131-8e7f-4fd8-bf0e-101e25fb4d1c" providerId="ADAL" clId="{18FAAF05-0734-47AD-AFBF-2BB5821C7982}" dt="2023-03-21T11:48:30.721" v="473" actId="1076"/>
          <ac:spMkLst>
            <pc:docMk/>
            <pc:sldMk cId="2200704595" sldId="269"/>
            <ac:spMk id="529" creationId="{DB98B69B-8956-ECE0-148C-D56A175099A5}"/>
          </ac:spMkLst>
        </pc:spChg>
        <pc:spChg chg="mod">
          <ac:chgData name="David Dickinson" userId="5ed55131-8e7f-4fd8-bf0e-101e25fb4d1c" providerId="ADAL" clId="{18FAAF05-0734-47AD-AFBF-2BB5821C7982}" dt="2023-03-21T11:48:30.721" v="473" actId="1076"/>
          <ac:spMkLst>
            <pc:docMk/>
            <pc:sldMk cId="2200704595" sldId="269"/>
            <ac:spMk id="530" creationId="{FCBA022C-CFAF-B4B0-96A8-352C4235C012}"/>
          </ac:spMkLst>
        </pc:spChg>
        <pc:spChg chg="mod">
          <ac:chgData name="David Dickinson" userId="5ed55131-8e7f-4fd8-bf0e-101e25fb4d1c" providerId="ADAL" clId="{18FAAF05-0734-47AD-AFBF-2BB5821C7982}" dt="2023-03-21T11:48:30.721" v="473" actId="1076"/>
          <ac:spMkLst>
            <pc:docMk/>
            <pc:sldMk cId="2200704595" sldId="269"/>
            <ac:spMk id="531" creationId="{282158A2-3808-26B2-5BD1-C81BE0987525}"/>
          </ac:spMkLst>
        </pc:spChg>
        <pc:spChg chg="mod">
          <ac:chgData name="David Dickinson" userId="5ed55131-8e7f-4fd8-bf0e-101e25fb4d1c" providerId="ADAL" clId="{18FAAF05-0734-47AD-AFBF-2BB5821C7982}" dt="2023-03-21T11:48:30.721" v="473" actId="1076"/>
          <ac:spMkLst>
            <pc:docMk/>
            <pc:sldMk cId="2200704595" sldId="269"/>
            <ac:spMk id="532" creationId="{4601942E-B963-71A6-CB80-56624DE67B3B}"/>
          </ac:spMkLst>
        </pc:spChg>
        <pc:spChg chg="mod">
          <ac:chgData name="David Dickinson" userId="5ed55131-8e7f-4fd8-bf0e-101e25fb4d1c" providerId="ADAL" clId="{18FAAF05-0734-47AD-AFBF-2BB5821C7982}" dt="2023-03-21T11:48:30.721" v="473" actId="1076"/>
          <ac:spMkLst>
            <pc:docMk/>
            <pc:sldMk cId="2200704595" sldId="269"/>
            <ac:spMk id="533" creationId="{D4F8FB85-BDCC-BC25-EF2F-24477A2EE218}"/>
          </ac:spMkLst>
        </pc:spChg>
        <pc:spChg chg="mod">
          <ac:chgData name="David Dickinson" userId="5ed55131-8e7f-4fd8-bf0e-101e25fb4d1c" providerId="ADAL" clId="{18FAAF05-0734-47AD-AFBF-2BB5821C7982}" dt="2023-03-21T11:48:30.721" v="473" actId="1076"/>
          <ac:spMkLst>
            <pc:docMk/>
            <pc:sldMk cId="2200704595" sldId="269"/>
            <ac:spMk id="534" creationId="{1DD21C18-A7EB-5C88-02C0-BB0F08E9B864}"/>
          </ac:spMkLst>
        </pc:spChg>
        <pc:spChg chg="mod">
          <ac:chgData name="David Dickinson" userId="5ed55131-8e7f-4fd8-bf0e-101e25fb4d1c" providerId="ADAL" clId="{18FAAF05-0734-47AD-AFBF-2BB5821C7982}" dt="2023-03-21T11:48:30.721" v="473" actId="1076"/>
          <ac:spMkLst>
            <pc:docMk/>
            <pc:sldMk cId="2200704595" sldId="269"/>
            <ac:spMk id="535" creationId="{EE80856E-0DD8-1361-87B9-7C5582A0FB3B}"/>
          </ac:spMkLst>
        </pc:spChg>
        <pc:spChg chg="mod">
          <ac:chgData name="David Dickinson" userId="5ed55131-8e7f-4fd8-bf0e-101e25fb4d1c" providerId="ADAL" clId="{18FAAF05-0734-47AD-AFBF-2BB5821C7982}" dt="2023-03-21T11:48:30.721" v="473" actId="1076"/>
          <ac:spMkLst>
            <pc:docMk/>
            <pc:sldMk cId="2200704595" sldId="269"/>
            <ac:spMk id="536" creationId="{C0C9BA0C-7CE8-1A9B-BC2D-B9E63DA3073F}"/>
          </ac:spMkLst>
        </pc:spChg>
        <pc:spChg chg="mod">
          <ac:chgData name="David Dickinson" userId="5ed55131-8e7f-4fd8-bf0e-101e25fb4d1c" providerId="ADAL" clId="{18FAAF05-0734-47AD-AFBF-2BB5821C7982}" dt="2023-03-21T11:48:30.721" v="473" actId="1076"/>
          <ac:spMkLst>
            <pc:docMk/>
            <pc:sldMk cId="2200704595" sldId="269"/>
            <ac:spMk id="537" creationId="{769B04CA-5D53-E8AF-485F-88F80348132A}"/>
          </ac:spMkLst>
        </pc:spChg>
        <pc:spChg chg="mod">
          <ac:chgData name="David Dickinson" userId="5ed55131-8e7f-4fd8-bf0e-101e25fb4d1c" providerId="ADAL" clId="{18FAAF05-0734-47AD-AFBF-2BB5821C7982}" dt="2023-03-21T11:48:30.721" v="473" actId="1076"/>
          <ac:spMkLst>
            <pc:docMk/>
            <pc:sldMk cId="2200704595" sldId="269"/>
            <ac:spMk id="538" creationId="{937B5840-C131-807B-5655-94A7EC54D26F}"/>
          </ac:spMkLst>
        </pc:spChg>
        <pc:spChg chg="mod">
          <ac:chgData name="David Dickinson" userId="5ed55131-8e7f-4fd8-bf0e-101e25fb4d1c" providerId="ADAL" clId="{18FAAF05-0734-47AD-AFBF-2BB5821C7982}" dt="2023-03-21T11:48:30.721" v="473" actId="1076"/>
          <ac:spMkLst>
            <pc:docMk/>
            <pc:sldMk cId="2200704595" sldId="269"/>
            <ac:spMk id="539" creationId="{D436F0A3-E315-99E3-71E2-F40B571E4C0D}"/>
          </ac:spMkLst>
        </pc:spChg>
        <pc:spChg chg="mod">
          <ac:chgData name="David Dickinson" userId="5ed55131-8e7f-4fd8-bf0e-101e25fb4d1c" providerId="ADAL" clId="{18FAAF05-0734-47AD-AFBF-2BB5821C7982}" dt="2023-03-21T11:48:30.721" v="473" actId="1076"/>
          <ac:spMkLst>
            <pc:docMk/>
            <pc:sldMk cId="2200704595" sldId="269"/>
            <ac:spMk id="540" creationId="{3D5011B6-04B7-0DE7-EEC0-6BC22FDD4E89}"/>
          </ac:spMkLst>
        </pc:spChg>
        <pc:spChg chg="mod">
          <ac:chgData name="David Dickinson" userId="5ed55131-8e7f-4fd8-bf0e-101e25fb4d1c" providerId="ADAL" clId="{18FAAF05-0734-47AD-AFBF-2BB5821C7982}" dt="2023-03-21T11:48:30.721" v="473" actId="1076"/>
          <ac:spMkLst>
            <pc:docMk/>
            <pc:sldMk cId="2200704595" sldId="269"/>
            <ac:spMk id="541" creationId="{D4377880-A240-D6AD-9FE0-6EA1575D9D3D}"/>
          </ac:spMkLst>
        </pc:spChg>
        <pc:spChg chg="mod">
          <ac:chgData name="David Dickinson" userId="5ed55131-8e7f-4fd8-bf0e-101e25fb4d1c" providerId="ADAL" clId="{18FAAF05-0734-47AD-AFBF-2BB5821C7982}" dt="2023-03-21T11:48:30.721" v="473" actId="1076"/>
          <ac:spMkLst>
            <pc:docMk/>
            <pc:sldMk cId="2200704595" sldId="269"/>
            <ac:spMk id="542" creationId="{9D57A576-10F6-A459-D5CB-A756ECC966C8}"/>
          </ac:spMkLst>
        </pc:spChg>
        <pc:spChg chg="mod">
          <ac:chgData name="David Dickinson" userId="5ed55131-8e7f-4fd8-bf0e-101e25fb4d1c" providerId="ADAL" clId="{18FAAF05-0734-47AD-AFBF-2BB5821C7982}" dt="2023-03-21T11:48:30.721" v="473" actId="1076"/>
          <ac:spMkLst>
            <pc:docMk/>
            <pc:sldMk cId="2200704595" sldId="269"/>
            <ac:spMk id="543" creationId="{4BC198E3-97A1-6741-41E1-437ABBABA1BD}"/>
          </ac:spMkLst>
        </pc:spChg>
        <pc:spChg chg="mod">
          <ac:chgData name="David Dickinson" userId="5ed55131-8e7f-4fd8-bf0e-101e25fb4d1c" providerId="ADAL" clId="{18FAAF05-0734-47AD-AFBF-2BB5821C7982}" dt="2023-03-21T11:48:30.721" v="473" actId="1076"/>
          <ac:spMkLst>
            <pc:docMk/>
            <pc:sldMk cId="2200704595" sldId="269"/>
            <ac:spMk id="544" creationId="{D65F04DC-4B63-5AB9-C5B1-34E9C15B59EC}"/>
          </ac:spMkLst>
        </pc:spChg>
        <pc:spChg chg="mod">
          <ac:chgData name="David Dickinson" userId="5ed55131-8e7f-4fd8-bf0e-101e25fb4d1c" providerId="ADAL" clId="{18FAAF05-0734-47AD-AFBF-2BB5821C7982}" dt="2023-03-21T11:48:30.721" v="473" actId="1076"/>
          <ac:spMkLst>
            <pc:docMk/>
            <pc:sldMk cId="2200704595" sldId="269"/>
            <ac:spMk id="545" creationId="{AEB67493-3CC9-0DE5-9FAB-5F3E94EE237B}"/>
          </ac:spMkLst>
        </pc:spChg>
        <pc:spChg chg="mod">
          <ac:chgData name="David Dickinson" userId="5ed55131-8e7f-4fd8-bf0e-101e25fb4d1c" providerId="ADAL" clId="{18FAAF05-0734-47AD-AFBF-2BB5821C7982}" dt="2023-03-21T11:48:30.721" v="473" actId="1076"/>
          <ac:spMkLst>
            <pc:docMk/>
            <pc:sldMk cId="2200704595" sldId="269"/>
            <ac:spMk id="546" creationId="{7251B5B3-1B55-97A9-2D6E-5084186754F9}"/>
          </ac:spMkLst>
        </pc:spChg>
        <pc:spChg chg="mod">
          <ac:chgData name="David Dickinson" userId="5ed55131-8e7f-4fd8-bf0e-101e25fb4d1c" providerId="ADAL" clId="{18FAAF05-0734-47AD-AFBF-2BB5821C7982}" dt="2023-03-21T11:48:30.721" v="473" actId="1076"/>
          <ac:spMkLst>
            <pc:docMk/>
            <pc:sldMk cId="2200704595" sldId="269"/>
            <ac:spMk id="547" creationId="{9C71205F-92B7-72CF-B1D5-AF2DB2616E91}"/>
          </ac:spMkLst>
        </pc:spChg>
        <pc:spChg chg="mod">
          <ac:chgData name="David Dickinson" userId="5ed55131-8e7f-4fd8-bf0e-101e25fb4d1c" providerId="ADAL" clId="{18FAAF05-0734-47AD-AFBF-2BB5821C7982}" dt="2023-03-21T11:48:30.721" v="473" actId="1076"/>
          <ac:spMkLst>
            <pc:docMk/>
            <pc:sldMk cId="2200704595" sldId="269"/>
            <ac:spMk id="548" creationId="{025D677A-89ED-B6C4-77FF-800ED219248C}"/>
          </ac:spMkLst>
        </pc:spChg>
        <pc:spChg chg="mod">
          <ac:chgData name="David Dickinson" userId="5ed55131-8e7f-4fd8-bf0e-101e25fb4d1c" providerId="ADAL" clId="{18FAAF05-0734-47AD-AFBF-2BB5821C7982}" dt="2023-03-21T11:48:30.721" v="473" actId="1076"/>
          <ac:spMkLst>
            <pc:docMk/>
            <pc:sldMk cId="2200704595" sldId="269"/>
            <ac:spMk id="549" creationId="{CB9AC0C7-583E-AADE-5824-4FE20BB70AD4}"/>
          </ac:spMkLst>
        </pc:spChg>
        <pc:spChg chg="mod">
          <ac:chgData name="David Dickinson" userId="5ed55131-8e7f-4fd8-bf0e-101e25fb4d1c" providerId="ADAL" clId="{18FAAF05-0734-47AD-AFBF-2BB5821C7982}" dt="2023-03-21T11:48:30.721" v="473" actId="1076"/>
          <ac:spMkLst>
            <pc:docMk/>
            <pc:sldMk cId="2200704595" sldId="269"/>
            <ac:spMk id="550" creationId="{8FCFFB1C-13FD-2FD1-0D84-864833CEF359}"/>
          </ac:spMkLst>
        </pc:spChg>
        <pc:spChg chg="mod">
          <ac:chgData name="David Dickinson" userId="5ed55131-8e7f-4fd8-bf0e-101e25fb4d1c" providerId="ADAL" clId="{18FAAF05-0734-47AD-AFBF-2BB5821C7982}" dt="2023-03-21T11:48:30.721" v="473" actId="1076"/>
          <ac:spMkLst>
            <pc:docMk/>
            <pc:sldMk cId="2200704595" sldId="269"/>
            <ac:spMk id="551" creationId="{DB710F62-7A66-BB58-01F2-100ECACF3E4A}"/>
          </ac:spMkLst>
        </pc:spChg>
        <pc:spChg chg="mod">
          <ac:chgData name="David Dickinson" userId="5ed55131-8e7f-4fd8-bf0e-101e25fb4d1c" providerId="ADAL" clId="{18FAAF05-0734-47AD-AFBF-2BB5821C7982}" dt="2023-03-21T11:48:30.721" v="473" actId="1076"/>
          <ac:spMkLst>
            <pc:docMk/>
            <pc:sldMk cId="2200704595" sldId="269"/>
            <ac:spMk id="552" creationId="{668ECF58-2CF0-356C-6738-EAC2BDF5BE4E}"/>
          </ac:spMkLst>
        </pc:spChg>
        <pc:spChg chg="mod">
          <ac:chgData name="David Dickinson" userId="5ed55131-8e7f-4fd8-bf0e-101e25fb4d1c" providerId="ADAL" clId="{18FAAF05-0734-47AD-AFBF-2BB5821C7982}" dt="2023-03-21T11:48:30.721" v="473" actId="1076"/>
          <ac:spMkLst>
            <pc:docMk/>
            <pc:sldMk cId="2200704595" sldId="269"/>
            <ac:spMk id="553" creationId="{F8AEA06D-6154-3B04-F97D-584E49492064}"/>
          </ac:spMkLst>
        </pc:spChg>
        <pc:spChg chg="mod">
          <ac:chgData name="David Dickinson" userId="5ed55131-8e7f-4fd8-bf0e-101e25fb4d1c" providerId="ADAL" clId="{18FAAF05-0734-47AD-AFBF-2BB5821C7982}" dt="2023-03-21T11:48:30.721" v="473" actId="1076"/>
          <ac:spMkLst>
            <pc:docMk/>
            <pc:sldMk cId="2200704595" sldId="269"/>
            <ac:spMk id="554" creationId="{4E8DB4CC-C16B-B7E4-5189-6DDA1EA3D72B}"/>
          </ac:spMkLst>
        </pc:spChg>
        <pc:spChg chg="mod">
          <ac:chgData name="David Dickinson" userId="5ed55131-8e7f-4fd8-bf0e-101e25fb4d1c" providerId="ADAL" clId="{18FAAF05-0734-47AD-AFBF-2BB5821C7982}" dt="2023-03-21T11:48:30.721" v="473" actId="1076"/>
          <ac:spMkLst>
            <pc:docMk/>
            <pc:sldMk cId="2200704595" sldId="269"/>
            <ac:spMk id="555" creationId="{12172E62-9C45-E368-57AE-E2D4293C2B20}"/>
          </ac:spMkLst>
        </pc:spChg>
        <pc:spChg chg="mod">
          <ac:chgData name="David Dickinson" userId="5ed55131-8e7f-4fd8-bf0e-101e25fb4d1c" providerId="ADAL" clId="{18FAAF05-0734-47AD-AFBF-2BB5821C7982}" dt="2023-03-21T11:48:30.721" v="473" actId="1076"/>
          <ac:spMkLst>
            <pc:docMk/>
            <pc:sldMk cId="2200704595" sldId="269"/>
            <ac:spMk id="556" creationId="{F2510546-5EE2-CDBC-8119-F35203E79431}"/>
          </ac:spMkLst>
        </pc:spChg>
        <pc:spChg chg="mod">
          <ac:chgData name="David Dickinson" userId="5ed55131-8e7f-4fd8-bf0e-101e25fb4d1c" providerId="ADAL" clId="{18FAAF05-0734-47AD-AFBF-2BB5821C7982}" dt="2023-03-21T11:48:30.721" v="473" actId="1076"/>
          <ac:spMkLst>
            <pc:docMk/>
            <pc:sldMk cId="2200704595" sldId="269"/>
            <ac:spMk id="557" creationId="{D0DCDE6C-369D-2D38-7F9A-06F956F76551}"/>
          </ac:spMkLst>
        </pc:spChg>
        <pc:spChg chg="mod">
          <ac:chgData name="David Dickinson" userId="5ed55131-8e7f-4fd8-bf0e-101e25fb4d1c" providerId="ADAL" clId="{18FAAF05-0734-47AD-AFBF-2BB5821C7982}" dt="2023-03-21T11:48:30.721" v="473" actId="1076"/>
          <ac:spMkLst>
            <pc:docMk/>
            <pc:sldMk cId="2200704595" sldId="269"/>
            <ac:spMk id="558" creationId="{96F7D017-1A2A-4E19-F99D-9BD2AA65D030}"/>
          </ac:spMkLst>
        </pc:spChg>
        <pc:spChg chg="mod">
          <ac:chgData name="David Dickinson" userId="5ed55131-8e7f-4fd8-bf0e-101e25fb4d1c" providerId="ADAL" clId="{18FAAF05-0734-47AD-AFBF-2BB5821C7982}" dt="2023-03-21T11:48:30.721" v="473" actId="1076"/>
          <ac:spMkLst>
            <pc:docMk/>
            <pc:sldMk cId="2200704595" sldId="269"/>
            <ac:spMk id="559" creationId="{AB363B63-E4E3-60E4-237D-C4DF5B3BA566}"/>
          </ac:spMkLst>
        </pc:spChg>
        <pc:spChg chg="mod">
          <ac:chgData name="David Dickinson" userId="5ed55131-8e7f-4fd8-bf0e-101e25fb4d1c" providerId="ADAL" clId="{18FAAF05-0734-47AD-AFBF-2BB5821C7982}" dt="2023-03-21T11:48:30.721" v="473" actId="1076"/>
          <ac:spMkLst>
            <pc:docMk/>
            <pc:sldMk cId="2200704595" sldId="269"/>
            <ac:spMk id="560" creationId="{D2EB57ED-9CA4-83F3-BAB9-AC3145A11493}"/>
          </ac:spMkLst>
        </pc:spChg>
        <pc:spChg chg="mod">
          <ac:chgData name="David Dickinson" userId="5ed55131-8e7f-4fd8-bf0e-101e25fb4d1c" providerId="ADAL" clId="{18FAAF05-0734-47AD-AFBF-2BB5821C7982}" dt="2023-03-21T11:48:30.721" v="473" actId="1076"/>
          <ac:spMkLst>
            <pc:docMk/>
            <pc:sldMk cId="2200704595" sldId="269"/>
            <ac:spMk id="561" creationId="{67C6FC56-928A-0D4F-889C-DBB56D08069A}"/>
          </ac:spMkLst>
        </pc:spChg>
        <pc:spChg chg="mod">
          <ac:chgData name="David Dickinson" userId="5ed55131-8e7f-4fd8-bf0e-101e25fb4d1c" providerId="ADAL" clId="{18FAAF05-0734-47AD-AFBF-2BB5821C7982}" dt="2023-03-21T11:48:30.721" v="473" actId="1076"/>
          <ac:spMkLst>
            <pc:docMk/>
            <pc:sldMk cId="2200704595" sldId="269"/>
            <ac:spMk id="562" creationId="{800975DF-9281-B885-E426-1543D6F60F64}"/>
          </ac:spMkLst>
        </pc:spChg>
        <pc:spChg chg="mod">
          <ac:chgData name="David Dickinson" userId="5ed55131-8e7f-4fd8-bf0e-101e25fb4d1c" providerId="ADAL" clId="{18FAAF05-0734-47AD-AFBF-2BB5821C7982}" dt="2023-03-21T11:48:30.721" v="473" actId="1076"/>
          <ac:spMkLst>
            <pc:docMk/>
            <pc:sldMk cId="2200704595" sldId="269"/>
            <ac:spMk id="563" creationId="{FB03BE57-8DBA-856F-BA27-39F6C142F561}"/>
          </ac:spMkLst>
        </pc:spChg>
        <pc:spChg chg="mod">
          <ac:chgData name="David Dickinson" userId="5ed55131-8e7f-4fd8-bf0e-101e25fb4d1c" providerId="ADAL" clId="{18FAAF05-0734-47AD-AFBF-2BB5821C7982}" dt="2023-03-21T11:48:30.721" v="473" actId="1076"/>
          <ac:spMkLst>
            <pc:docMk/>
            <pc:sldMk cId="2200704595" sldId="269"/>
            <ac:spMk id="564" creationId="{3EAC6F0A-CAE7-61E4-F343-0AF976481FF9}"/>
          </ac:spMkLst>
        </pc:spChg>
        <pc:spChg chg="mod">
          <ac:chgData name="David Dickinson" userId="5ed55131-8e7f-4fd8-bf0e-101e25fb4d1c" providerId="ADAL" clId="{18FAAF05-0734-47AD-AFBF-2BB5821C7982}" dt="2023-03-21T11:48:30.721" v="473" actId="1076"/>
          <ac:spMkLst>
            <pc:docMk/>
            <pc:sldMk cId="2200704595" sldId="269"/>
            <ac:spMk id="565" creationId="{27C55463-0CAB-7AFC-AF87-5F1BB695BB7C}"/>
          </ac:spMkLst>
        </pc:spChg>
        <pc:spChg chg="mod">
          <ac:chgData name="David Dickinson" userId="5ed55131-8e7f-4fd8-bf0e-101e25fb4d1c" providerId="ADAL" clId="{18FAAF05-0734-47AD-AFBF-2BB5821C7982}" dt="2023-03-21T11:48:30.721" v="473" actId="1076"/>
          <ac:spMkLst>
            <pc:docMk/>
            <pc:sldMk cId="2200704595" sldId="269"/>
            <ac:spMk id="566" creationId="{4CBCDB60-0F7E-E672-30C8-92B257777DA1}"/>
          </ac:spMkLst>
        </pc:spChg>
        <pc:spChg chg="mod">
          <ac:chgData name="David Dickinson" userId="5ed55131-8e7f-4fd8-bf0e-101e25fb4d1c" providerId="ADAL" clId="{18FAAF05-0734-47AD-AFBF-2BB5821C7982}" dt="2023-03-21T11:48:30.721" v="473" actId="1076"/>
          <ac:spMkLst>
            <pc:docMk/>
            <pc:sldMk cId="2200704595" sldId="269"/>
            <ac:spMk id="567" creationId="{6A8CCBA1-E448-0AEA-C0C7-61E947865CAE}"/>
          </ac:spMkLst>
        </pc:spChg>
        <pc:spChg chg="mod">
          <ac:chgData name="David Dickinson" userId="5ed55131-8e7f-4fd8-bf0e-101e25fb4d1c" providerId="ADAL" clId="{18FAAF05-0734-47AD-AFBF-2BB5821C7982}" dt="2023-03-21T11:48:30.721" v="473" actId="1076"/>
          <ac:spMkLst>
            <pc:docMk/>
            <pc:sldMk cId="2200704595" sldId="269"/>
            <ac:spMk id="568" creationId="{5D940411-5AF5-1ACC-6143-E5E3573BECF6}"/>
          </ac:spMkLst>
        </pc:spChg>
        <pc:spChg chg="mod">
          <ac:chgData name="David Dickinson" userId="5ed55131-8e7f-4fd8-bf0e-101e25fb4d1c" providerId="ADAL" clId="{18FAAF05-0734-47AD-AFBF-2BB5821C7982}" dt="2023-03-21T11:48:30.721" v="473" actId="1076"/>
          <ac:spMkLst>
            <pc:docMk/>
            <pc:sldMk cId="2200704595" sldId="269"/>
            <ac:spMk id="569" creationId="{E2152814-54B0-FD66-505B-B322D83DF673}"/>
          </ac:spMkLst>
        </pc:spChg>
        <pc:spChg chg="mod">
          <ac:chgData name="David Dickinson" userId="5ed55131-8e7f-4fd8-bf0e-101e25fb4d1c" providerId="ADAL" clId="{18FAAF05-0734-47AD-AFBF-2BB5821C7982}" dt="2023-03-21T11:48:30.721" v="473" actId="1076"/>
          <ac:spMkLst>
            <pc:docMk/>
            <pc:sldMk cId="2200704595" sldId="269"/>
            <ac:spMk id="570" creationId="{241F0CB7-9C41-5991-ACBB-1F344926F991}"/>
          </ac:spMkLst>
        </pc:spChg>
        <pc:spChg chg="mod">
          <ac:chgData name="David Dickinson" userId="5ed55131-8e7f-4fd8-bf0e-101e25fb4d1c" providerId="ADAL" clId="{18FAAF05-0734-47AD-AFBF-2BB5821C7982}" dt="2023-03-21T11:48:30.721" v="473" actId="1076"/>
          <ac:spMkLst>
            <pc:docMk/>
            <pc:sldMk cId="2200704595" sldId="269"/>
            <ac:spMk id="571" creationId="{6E26897D-5C0C-0E12-DCFD-D08BE799F14C}"/>
          </ac:spMkLst>
        </pc:spChg>
        <pc:spChg chg="mod">
          <ac:chgData name="David Dickinson" userId="5ed55131-8e7f-4fd8-bf0e-101e25fb4d1c" providerId="ADAL" clId="{18FAAF05-0734-47AD-AFBF-2BB5821C7982}" dt="2023-03-21T11:48:30.721" v="473" actId="1076"/>
          <ac:spMkLst>
            <pc:docMk/>
            <pc:sldMk cId="2200704595" sldId="269"/>
            <ac:spMk id="572" creationId="{124BF836-F5FC-20DA-C34E-7594080AD532}"/>
          </ac:spMkLst>
        </pc:spChg>
        <pc:spChg chg="mod">
          <ac:chgData name="David Dickinson" userId="5ed55131-8e7f-4fd8-bf0e-101e25fb4d1c" providerId="ADAL" clId="{18FAAF05-0734-47AD-AFBF-2BB5821C7982}" dt="2023-03-21T11:48:30.721" v="473" actId="1076"/>
          <ac:spMkLst>
            <pc:docMk/>
            <pc:sldMk cId="2200704595" sldId="269"/>
            <ac:spMk id="573" creationId="{CC73EBA5-D9D2-4976-1AEE-8828EFF4D4C4}"/>
          </ac:spMkLst>
        </pc:spChg>
        <pc:spChg chg="mod">
          <ac:chgData name="David Dickinson" userId="5ed55131-8e7f-4fd8-bf0e-101e25fb4d1c" providerId="ADAL" clId="{18FAAF05-0734-47AD-AFBF-2BB5821C7982}" dt="2023-03-21T11:48:30.721" v="473" actId="1076"/>
          <ac:spMkLst>
            <pc:docMk/>
            <pc:sldMk cId="2200704595" sldId="269"/>
            <ac:spMk id="574" creationId="{EB5DE5EB-EACF-039F-BA45-2ABC52F8692E}"/>
          </ac:spMkLst>
        </pc:spChg>
        <pc:spChg chg="mod">
          <ac:chgData name="David Dickinson" userId="5ed55131-8e7f-4fd8-bf0e-101e25fb4d1c" providerId="ADAL" clId="{18FAAF05-0734-47AD-AFBF-2BB5821C7982}" dt="2023-03-21T11:48:30.721" v="473" actId="1076"/>
          <ac:spMkLst>
            <pc:docMk/>
            <pc:sldMk cId="2200704595" sldId="269"/>
            <ac:spMk id="575" creationId="{0EF64BAE-0282-E7D5-EB83-1389C40FF69B}"/>
          </ac:spMkLst>
        </pc:spChg>
        <pc:spChg chg="mod">
          <ac:chgData name="David Dickinson" userId="5ed55131-8e7f-4fd8-bf0e-101e25fb4d1c" providerId="ADAL" clId="{18FAAF05-0734-47AD-AFBF-2BB5821C7982}" dt="2023-03-21T11:48:30.721" v="473" actId="1076"/>
          <ac:spMkLst>
            <pc:docMk/>
            <pc:sldMk cId="2200704595" sldId="269"/>
            <ac:spMk id="576" creationId="{3169E91C-A134-7A27-D040-F0F6CBB30EA9}"/>
          </ac:spMkLst>
        </pc:spChg>
        <pc:spChg chg="mod">
          <ac:chgData name="David Dickinson" userId="5ed55131-8e7f-4fd8-bf0e-101e25fb4d1c" providerId="ADAL" clId="{18FAAF05-0734-47AD-AFBF-2BB5821C7982}" dt="2023-03-21T11:48:30.721" v="473" actId="1076"/>
          <ac:spMkLst>
            <pc:docMk/>
            <pc:sldMk cId="2200704595" sldId="269"/>
            <ac:spMk id="577" creationId="{E77F9586-61FF-FD30-1093-2EBC1A74C222}"/>
          </ac:spMkLst>
        </pc:spChg>
        <pc:spChg chg="mod">
          <ac:chgData name="David Dickinson" userId="5ed55131-8e7f-4fd8-bf0e-101e25fb4d1c" providerId="ADAL" clId="{18FAAF05-0734-47AD-AFBF-2BB5821C7982}" dt="2023-03-21T11:48:30.721" v="473" actId="1076"/>
          <ac:spMkLst>
            <pc:docMk/>
            <pc:sldMk cId="2200704595" sldId="269"/>
            <ac:spMk id="578" creationId="{5C952B42-8D30-9DE0-3445-1A09DB06EE65}"/>
          </ac:spMkLst>
        </pc:spChg>
        <pc:spChg chg="mod">
          <ac:chgData name="David Dickinson" userId="5ed55131-8e7f-4fd8-bf0e-101e25fb4d1c" providerId="ADAL" clId="{18FAAF05-0734-47AD-AFBF-2BB5821C7982}" dt="2023-03-21T11:48:30.721" v="473" actId="1076"/>
          <ac:spMkLst>
            <pc:docMk/>
            <pc:sldMk cId="2200704595" sldId="269"/>
            <ac:spMk id="579" creationId="{8251BC5B-A43F-77EC-1D9F-F10608DBAEAB}"/>
          </ac:spMkLst>
        </pc:spChg>
        <pc:spChg chg="mod">
          <ac:chgData name="David Dickinson" userId="5ed55131-8e7f-4fd8-bf0e-101e25fb4d1c" providerId="ADAL" clId="{18FAAF05-0734-47AD-AFBF-2BB5821C7982}" dt="2023-03-21T11:48:30.721" v="473" actId="1076"/>
          <ac:spMkLst>
            <pc:docMk/>
            <pc:sldMk cId="2200704595" sldId="269"/>
            <ac:spMk id="580" creationId="{0027B909-8A21-8A59-216B-609CB5B7AD4C}"/>
          </ac:spMkLst>
        </pc:spChg>
        <pc:spChg chg="mod">
          <ac:chgData name="David Dickinson" userId="5ed55131-8e7f-4fd8-bf0e-101e25fb4d1c" providerId="ADAL" clId="{18FAAF05-0734-47AD-AFBF-2BB5821C7982}" dt="2023-03-21T11:48:30.721" v="473" actId="1076"/>
          <ac:spMkLst>
            <pc:docMk/>
            <pc:sldMk cId="2200704595" sldId="269"/>
            <ac:spMk id="581" creationId="{0F61EF57-50DD-CB93-D769-4557B32F95C5}"/>
          </ac:spMkLst>
        </pc:spChg>
        <pc:spChg chg="mod">
          <ac:chgData name="David Dickinson" userId="5ed55131-8e7f-4fd8-bf0e-101e25fb4d1c" providerId="ADAL" clId="{18FAAF05-0734-47AD-AFBF-2BB5821C7982}" dt="2023-03-21T11:48:30.721" v="473" actId="1076"/>
          <ac:spMkLst>
            <pc:docMk/>
            <pc:sldMk cId="2200704595" sldId="269"/>
            <ac:spMk id="582" creationId="{BB4F746A-F6F4-2AA5-19CF-644257881013}"/>
          </ac:spMkLst>
        </pc:spChg>
        <pc:spChg chg="mod">
          <ac:chgData name="David Dickinson" userId="5ed55131-8e7f-4fd8-bf0e-101e25fb4d1c" providerId="ADAL" clId="{18FAAF05-0734-47AD-AFBF-2BB5821C7982}" dt="2023-03-21T11:48:30.721" v="473" actId="1076"/>
          <ac:spMkLst>
            <pc:docMk/>
            <pc:sldMk cId="2200704595" sldId="269"/>
            <ac:spMk id="583" creationId="{5FBAAE57-33C5-B8CE-DC1C-0DFF4463FF2F}"/>
          </ac:spMkLst>
        </pc:spChg>
        <pc:spChg chg="mod">
          <ac:chgData name="David Dickinson" userId="5ed55131-8e7f-4fd8-bf0e-101e25fb4d1c" providerId="ADAL" clId="{18FAAF05-0734-47AD-AFBF-2BB5821C7982}" dt="2023-03-21T11:48:30.721" v="473" actId="1076"/>
          <ac:spMkLst>
            <pc:docMk/>
            <pc:sldMk cId="2200704595" sldId="269"/>
            <ac:spMk id="584" creationId="{06E4B4F2-712B-E0C5-D5FD-4FA0A0A7C061}"/>
          </ac:spMkLst>
        </pc:spChg>
        <pc:spChg chg="mod">
          <ac:chgData name="David Dickinson" userId="5ed55131-8e7f-4fd8-bf0e-101e25fb4d1c" providerId="ADAL" clId="{18FAAF05-0734-47AD-AFBF-2BB5821C7982}" dt="2023-03-21T11:48:30.721" v="473" actId="1076"/>
          <ac:spMkLst>
            <pc:docMk/>
            <pc:sldMk cId="2200704595" sldId="269"/>
            <ac:spMk id="585" creationId="{512AEEF8-01AB-A9A0-8B18-08B62D4360B6}"/>
          </ac:spMkLst>
        </pc:spChg>
        <pc:spChg chg="mod">
          <ac:chgData name="David Dickinson" userId="5ed55131-8e7f-4fd8-bf0e-101e25fb4d1c" providerId="ADAL" clId="{18FAAF05-0734-47AD-AFBF-2BB5821C7982}" dt="2023-03-21T11:48:30.721" v="473" actId="1076"/>
          <ac:spMkLst>
            <pc:docMk/>
            <pc:sldMk cId="2200704595" sldId="269"/>
            <ac:spMk id="586" creationId="{82FCED67-6BD6-02A0-C456-996C9850BDB7}"/>
          </ac:spMkLst>
        </pc:spChg>
        <pc:spChg chg="mod">
          <ac:chgData name="David Dickinson" userId="5ed55131-8e7f-4fd8-bf0e-101e25fb4d1c" providerId="ADAL" clId="{18FAAF05-0734-47AD-AFBF-2BB5821C7982}" dt="2023-03-21T11:48:30.721" v="473" actId="1076"/>
          <ac:spMkLst>
            <pc:docMk/>
            <pc:sldMk cId="2200704595" sldId="269"/>
            <ac:spMk id="587" creationId="{A08BEAB9-F6EB-FF1A-5952-58361A5192D1}"/>
          </ac:spMkLst>
        </pc:spChg>
        <pc:spChg chg="mod">
          <ac:chgData name="David Dickinson" userId="5ed55131-8e7f-4fd8-bf0e-101e25fb4d1c" providerId="ADAL" clId="{18FAAF05-0734-47AD-AFBF-2BB5821C7982}" dt="2023-03-21T11:48:30.721" v="473" actId="1076"/>
          <ac:spMkLst>
            <pc:docMk/>
            <pc:sldMk cId="2200704595" sldId="269"/>
            <ac:spMk id="588" creationId="{96305DC6-B631-DD9A-1612-54DE17DF2B9C}"/>
          </ac:spMkLst>
        </pc:spChg>
        <pc:spChg chg="mod">
          <ac:chgData name="David Dickinson" userId="5ed55131-8e7f-4fd8-bf0e-101e25fb4d1c" providerId="ADAL" clId="{18FAAF05-0734-47AD-AFBF-2BB5821C7982}" dt="2023-03-21T11:48:30.721" v="473" actId="1076"/>
          <ac:spMkLst>
            <pc:docMk/>
            <pc:sldMk cId="2200704595" sldId="269"/>
            <ac:spMk id="589" creationId="{176E19E1-384A-751B-B625-065399E5492F}"/>
          </ac:spMkLst>
        </pc:spChg>
        <pc:spChg chg="mod">
          <ac:chgData name="David Dickinson" userId="5ed55131-8e7f-4fd8-bf0e-101e25fb4d1c" providerId="ADAL" clId="{18FAAF05-0734-47AD-AFBF-2BB5821C7982}" dt="2023-03-21T11:48:30.721" v="473" actId="1076"/>
          <ac:spMkLst>
            <pc:docMk/>
            <pc:sldMk cId="2200704595" sldId="269"/>
            <ac:spMk id="590" creationId="{995EC781-9137-E540-3C7E-29367C2713B3}"/>
          </ac:spMkLst>
        </pc:spChg>
        <pc:spChg chg="mod">
          <ac:chgData name="David Dickinson" userId="5ed55131-8e7f-4fd8-bf0e-101e25fb4d1c" providerId="ADAL" clId="{18FAAF05-0734-47AD-AFBF-2BB5821C7982}" dt="2023-03-21T11:48:30.721" v="473" actId="1076"/>
          <ac:spMkLst>
            <pc:docMk/>
            <pc:sldMk cId="2200704595" sldId="269"/>
            <ac:spMk id="591" creationId="{D3A55BA7-8A0D-AAF2-ADF8-8C68487FB8F5}"/>
          </ac:spMkLst>
        </pc:spChg>
        <pc:spChg chg="mod">
          <ac:chgData name="David Dickinson" userId="5ed55131-8e7f-4fd8-bf0e-101e25fb4d1c" providerId="ADAL" clId="{18FAAF05-0734-47AD-AFBF-2BB5821C7982}" dt="2023-03-21T11:48:30.721" v="473" actId="1076"/>
          <ac:spMkLst>
            <pc:docMk/>
            <pc:sldMk cId="2200704595" sldId="269"/>
            <ac:spMk id="592" creationId="{151C183A-9231-B255-4ED0-F85F140730D5}"/>
          </ac:spMkLst>
        </pc:spChg>
        <pc:spChg chg="mod">
          <ac:chgData name="David Dickinson" userId="5ed55131-8e7f-4fd8-bf0e-101e25fb4d1c" providerId="ADAL" clId="{18FAAF05-0734-47AD-AFBF-2BB5821C7982}" dt="2023-03-21T11:48:30.721" v="473" actId="1076"/>
          <ac:spMkLst>
            <pc:docMk/>
            <pc:sldMk cId="2200704595" sldId="269"/>
            <ac:spMk id="593" creationId="{DBA1EFC6-53B4-CAD6-4429-F9DB4F3A3CD7}"/>
          </ac:spMkLst>
        </pc:spChg>
        <pc:spChg chg="mod">
          <ac:chgData name="David Dickinson" userId="5ed55131-8e7f-4fd8-bf0e-101e25fb4d1c" providerId="ADAL" clId="{18FAAF05-0734-47AD-AFBF-2BB5821C7982}" dt="2023-03-21T11:48:30.721" v="473" actId="1076"/>
          <ac:spMkLst>
            <pc:docMk/>
            <pc:sldMk cId="2200704595" sldId="269"/>
            <ac:spMk id="594" creationId="{DB7733AD-C03D-4209-99B9-C583C5E1B145}"/>
          </ac:spMkLst>
        </pc:spChg>
        <pc:spChg chg="mod">
          <ac:chgData name="David Dickinson" userId="5ed55131-8e7f-4fd8-bf0e-101e25fb4d1c" providerId="ADAL" clId="{18FAAF05-0734-47AD-AFBF-2BB5821C7982}" dt="2023-03-21T11:48:30.721" v="473" actId="1076"/>
          <ac:spMkLst>
            <pc:docMk/>
            <pc:sldMk cId="2200704595" sldId="269"/>
            <ac:spMk id="595" creationId="{31360F83-91D5-6B84-E936-5D678DF521DF}"/>
          </ac:spMkLst>
        </pc:spChg>
        <pc:spChg chg="mod">
          <ac:chgData name="David Dickinson" userId="5ed55131-8e7f-4fd8-bf0e-101e25fb4d1c" providerId="ADAL" clId="{18FAAF05-0734-47AD-AFBF-2BB5821C7982}" dt="2023-03-21T11:48:30.721" v="473" actId="1076"/>
          <ac:spMkLst>
            <pc:docMk/>
            <pc:sldMk cId="2200704595" sldId="269"/>
            <ac:spMk id="596" creationId="{0F08A2DD-7CD4-2DF3-641B-1AC19019397A}"/>
          </ac:spMkLst>
        </pc:spChg>
        <pc:spChg chg="mod">
          <ac:chgData name="David Dickinson" userId="5ed55131-8e7f-4fd8-bf0e-101e25fb4d1c" providerId="ADAL" clId="{18FAAF05-0734-47AD-AFBF-2BB5821C7982}" dt="2023-03-21T11:48:30.721" v="473" actId="1076"/>
          <ac:spMkLst>
            <pc:docMk/>
            <pc:sldMk cId="2200704595" sldId="269"/>
            <ac:spMk id="597" creationId="{810815F8-4673-B385-D679-CD844FF59696}"/>
          </ac:spMkLst>
        </pc:spChg>
        <pc:spChg chg="mod">
          <ac:chgData name="David Dickinson" userId="5ed55131-8e7f-4fd8-bf0e-101e25fb4d1c" providerId="ADAL" clId="{18FAAF05-0734-47AD-AFBF-2BB5821C7982}" dt="2023-03-21T11:48:30.721" v="473" actId="1076"/>
          <ac:spMkLst>
            <pc:docMk/>
            <pc:sldMk cId="2200704595" sldId="269"/>
            <ac:spMk id="598" creationId="{26A627E2-4AB5-7646-8417-15DD8CF8B867}"/>
          </ac:spMkLst>
        </pc:spChg>
        <pc:spChg chg="mod">
          <ac:chgData name="David Dickinson" userId="5ed55131-8e7f-4fd8-bf0e-101e25fb4d1c" providerId="ADAL" clId="{18FAAF05-0734-47AD-AFBF-2BB5821C7982}" dt="2023-03-21T11:48:30.721" v="473" actId="1076"/>
          <ac:spMkLst>
            <pc:docMk/>
            <pc:sldMk cId="2200704595" sldId="269"/>
            <ac:spMk id="599" creationId="{F0475069-4804-7D77-151A-244B7E142C1C}"/>
          </ac:spMkLst>
        </pc:spChg>
        <pc:spChg chg="mod">
          <ac:chgData name="David Dickinson" userId="5ed55131-8e7f-4fd8-bf0e-101e25fb4d1c" providerId="ADAL" clId="{18FAAF05-0734-47AD-AFBF-2BB5821C7982}" dt="2023-03-21T11:48:30.721" v="473" actId="1076"/>
          <ac:spMkLst>
            <pc:docMk/>
            <pc:sldMk cId="2200704595" sldId="269"/>
            <ac:spMk id="600" creationId="{438449D3-C4E1-D291-4979-7BCE436CD306}"/>
          </ac:spMkLst>
        </pc:spChg>
        <pc:spChg chg="mod">
          <ac:chgData name="David Dickinson" userId="5ed55131-8e7f-4fd8-bf0e-101e25fb4d1c" providerId="ADAL" clId="{18FAAF05-0734-47AD-AFBF-2BB5821C7982}" dt="2023-03-21T11:48:30.721" v="473" actId="1076"/>
          <ac:spMkLst>
            <pc:docMk/>
            <pc:sldMk cId="2200704595" sldId="269"/>
            <ac:spMk id="601" creationId="{F4C0460A-89D9-5DFE-662D-B96897D61E9B}"/>
          </ac:spMkLst>
        </pc:spChg>
        <pc:spChg chg="mod">
          <ac:chgData name="David Dickinson" userId="5ed55131-8e7f-4fd8-bf0e-101e25fb4d1c" providerId="ADAL" clId="{18FAAF05-0734-47AD-AFBF-2BB5821C7982}" dt="2023-03-21T11:48:30.721" v="473" actId="1076"/>
          <ac:spMkLst>
            <pc:docMk/>
            <pc:sldMk cId="2200704595" sldId="269"/>
            <ac:spMk id="602" creationId="{546802CB-AAE2-02D7-9E96-D750622E5754}"/>
          </ac:spMkLst>
        </pc:spChg>
        <pc:spChg chg="mod">
          <ac:chgData name="David Dickinson" userId="5ed55131-8e7f-4fd8-bf0e-101e25fb4d1c" providerId="ADAL" clId="{18FAAF05-0734-47AD-AFBF-2BB5821C7982}" dt="2023-03-21T11:48:30.721" v="473" actId="1076"/>
          <ac:spMkLst>
            <pc:docMk/>
            <pc:sldMk cId="2200704595" sldId="269"/>
            <ac:spMk id="603" creationId="{890EFF3B-6E12-1379-5657-5DB858433076}"/>
          </ac:spMkLst>
        </pc:spChg>
        <pc:spChg chg="mod">
          <ac:chgData name="David Dickinson" userId="5ed55131-8e7f-4fd8-bf0e-101e25fb4d1c" providerId="ADAL" clId="{18FAAF05-0734-47AD-AFBF-2BB5821C7982}" dt="2023-03-21T11:48:30.721" v="473" actId="1076"/>
          <ac:spMkLst>
            <pc:docMk/>
            <pc:sldMk cId="2200704595" sldId="269"/>
            <ac:spMk id="604" creationId="{229323CA-322B-F08E-52E2-B041C34D92B4}"/>
          </ac:spMkLst>
        </pc:spChg>
        <pc:spChg chg="mod">
          <ac:chgData name="David Dickinson" userId="5ed55131-8e7f-4fd8-bf0e-101e25fb4d1c" providerId="ADAL" clId="{18FAAF05-0734-47AD-AFBF-2BB5821C7982}" dt="2023-03-21T11:48:30.721" v="473" actId="1076"/>
          <ac:spMkLst>
            <pc:docMk/>
            <pc:sldMk cId="2200704595" sldId="269"/>
            <ac:spMk id="605" creationId="{592F311C-7DA1-A219-64EA-CD36F44816B6}"/>
          </ac:spMkLst>
        </pc:spChg>
        <pc:spChg chg="mod">
          <ac:chgData name="David Dickinson" userId="5ed55131-8e7f-4fd8-bf0e-101e25fb4d1c" providerId="ADAL" clId="{18FAAF05-0734-47AD-AFBF-2BB5821C7982}" dt="2023-03-21T11:48:30.721" v="473" actId="1076"/>
          <ac:spMkLst>
            <pc:docMk/>
            <pc:sldMk cId="2200704595" sldId="269"/>
            <ac:spMk id="606" creationId="{2436B391-319B-815F-AB06-A0667CFD5312}"/>
          </ac:spMkLst>
        </pc:spChg>
        <pc:spChg chg="mod">
          <ac:chgData name="David Dickinson" userId="5ed55131-8e7f-4fd8-bf0e-101e25fb4d1c" providerId="ADAL" clId="{18FAAF05-0734-47AD-AFBF-2BB5821C7982}" dt="2023-03-21T11:48:30.721" v="473" actId="1076"/>
          <ac:spMkLst>
            <pc:docMk/>
            <pc:sldMk cId="2200704595" sldId="269"/>
            <ac:spMk id="607" creationId="{56833035-9B8E-EBAB-B84E-45EA536B707E}"/>
          </ac:spMkLst>
        </pc:spChg>
        <pc:spChg chg="mod">
          <ac:chgData name="David Dickinson" userId="5ed55131-8e7f-4fd8-bf0e-101e25fb4d1c" providerId="ADAL" clId="{18FAAF05-0734-47AD-AFBF-2BB5821C7982}" dt="2023-03-21T11:48:30.721" v="473" actId="1076"/>
          <ac:spMkLst>
            <pc:docMk/>
            <pc:sldMk cId="2200704595" sldId="269"/>
            <ac:spMk id="608" creationId="{6660B110-573A-3A96-30C9-7032872550F4}"/>
          </ac:spMkLst>
        </pc:spChg>
        <pc:spChg chg="mod">
          <ac:chgData name="David Dickinson" userId="5ed55131-8e7f-4fd8-bf0e-101e25fb4d1c" providerId="ADAL" clId="{18FAAF05-0734-47AD-AFBF-2BB5821C7982}" dt="2023-03-21T11:48:30.721" v="473" actId="1076"/>
          <ac:spMkLst>
            <pc:docMk/>
            <pc:sldMk cId="2200704595" sldId="269"/>
            <ac:spMk id="609" creationId="{CE1BBAE1-64FE-525C-58DD-BAFADE8D4DAC}"/>
          </ac:spMkLst>
        </pc:spChg>
        <pc:spChg chg="mod">
          <ac:chgData name="David Dickinson" userId="5ed55131-8e7f-4fd8-bf0e-101e25fb4d1c" providerId="ADAL" clId="{18FAAF05-0734-47AD-AFBF-2BB5821C7982}" dt="2023-03-21T11:48:30.721" v="473" actId="1076"/>
          <ac:spMkLst>
            <pc:docMk/>
            <pc:sldMk cId="2200704595" sldId="269"/>
            <ac:spMk id="610" creationId="{B4E17A47-5C75-1FE5-4AD1-046DCE39E308}"/>
          </ac:spMkLst>
        </pc:spChg>
        <pc:spChg chg="mod">
          <ac:chgData name="David Dickinson" userId="5ed55131-8e7f-4fd8-bf0e-101e25fb4d1c" providerId="ADAL" clId="{18FAAF05-0734-47AD-AFBF-2BB5821C7982}" dt="2023-03-21T11:48:30.721" v="473" actId="1076"/>
          <ac:spMkLst>
            <pc:docMk/>
            <pc:sldMk cId="2200704595" sldId="269"/>
            <ac:spMk id="611" creationId="{F041897A-E53C-90CE-6E53-FFA0560EF171}"/>
          </ac:spMkLst>
        </pc:spChg>
        <pc:spChg chg="mod">
          <ac:chgData name="David Dickinson" userId="5ed55131-8e7f-4fd8-bf0e-101e25fb4d1c" providerId="ADAL" clId="{18FAAF05-0734-47AD-AFBF-2BB5821C7982}" dt="2023-03-21T11:48:30.721" v="473" actId="1076"/>
          <ac:spMkLst>
            <pc:docMk/>
            <pc:sldMk cId="2200704595" sldId="269"/>
            <ac:spMk id="612" creationId="{18059F42-A8BE-9D60-72F6-1F439632FE88}"/>
          </ac:spMkLst>
        </pc:spChg>
        <pc:spChg chg="mod">
          <ac:chgData name="David Dickinson" userId="5ed55131-8e7f-4fd8-bf0e-101e25fb4d1c" providerId="ADAL" clId="{18FAAF05-0734-47AD-AFBF-2BB5821C7982}" dt="2023-03-21T11:48:30.721" v="473" actId="1076"/>
          <ac:spMkLst>
            <pc:docMk/>
            <pc:sldMk cId="2200704595" sldId="269"/>
            <ac:spMk id="613" creationId="{AFC9769D-12CC-F2A8-341B-E044FFF89374}"/>
          </ac:spMkLst>
        </pc:spChg>
        <pc:spChg chg="mod">
          <ac:chgData name="David Dickinson" userId="5ed55131-8e7f-4fd8-bf0e-101e25fb4d1c" providerId="ADAL" clId="{18FAAF05-0734-47AD-AFBF-2BB5821C7982}" dt="2023-03-21T11:48:30.721" v="473" actId="1076"/>
          <ac:spMkLst>
            <pc:docMk/>
            <pc:sldMk cId="2200704595" sldId="269"/>
            <ac:spMk id="614" creationId="{1551E848-C209-241C-8E0A-D3F2EE0736C5}"/>
          </ac:spMkLst>
        </pc:spChg>
        <pc:spChg chg="mod">
          <ac:chgData name="David Dickinson" userId="5ed55131-8e7f-4fd8-bf0e-101e25fb4d1c" providerId="ADAL" clId="{18FAAF05-0734-47AD-AFBF-2BB5821C7982}" dt="2023-03-21T11:48:30.721" v="473" actId="1076"/>
          <ac:spMkLst>
            <pc:docMk/>
            <pc:sldMk cId="2200704595" sldId="269"/>
            <ac:spMk id="615" creationId="{C2807219-7297-6841-E79F-5339CE27E360}"/>
          </ac:spMkLst>
        </pc:spChg>
        <pc:spChg chg="mod">
          <ac:chgData name="David Dickinson" userId="5ed55131-8e7f-4fd8-bf0e-101e25fb4d1c" providerId="ADAL" clId="{18FAAF05-0734-47AD-AFBF-2BB5821C7982}" dt="2023-03-21T11:48:30.721" v="473" actId="1076"/>
          <ac:spMkLst>
            <pc:docMk/>
            <pc:sldMk cId="2200704595" sldId="269"/>
            <ac:spMk id="616" creationId="{64E7333F-DA96-1E6D-B967-73FC878D8D17}"/>
          </ac:spMkLst>
        </pc:spChg>
        <pc:spChg chg="mod">
          <ac:chgData name="David Dickinson" userId="5ed55131-8e7f-4fd8-bf0e-101e25fb4d1c" providerId="ADAL" clId="{18FAAF05-0734-47AD-AFBF-2BB5821C7982}" dt="2023-03-21T11:48:30.721" v="473" actId="1076"/>
          <ac:spMkLst>
            <pc:docMk/>
            <pc:sldMk cId="2200704595" sldId="269"/>
            <ac:spMk id="617" creationId="{D703A5F7-1D54-2DD4-8DE0-693BF77A96CC}"/>
          </ac:spMkLst>
        </pc:spChg>
        <pc:spChg chg="mod">
          <ac:chgData name="David Dickinson" userId="5ed55131-8e7f-4fd8-bf0e-101e25fb4d1c" providerId="ADAL" clId="{18FAAF05-0734-47AD-AFBF-2BB5821C7982}" dt="2023-03-21T11:48:30.721" v="473" actId="1076"/>
          <ac:spMkLst>
            <pc:docMk/>
            <pc:sldMk cId="2200704595" sldId="269"/>
            <ac:spMk id="618" creationId="{9E5F6215-099B-36C8-1742-4EEB138E3A98}"/>
          </ac:spMkLst>
        </pc:spChg>
        <pc:spChg chg="mod">
          <ac:chgData name="David Dickinson" userId="5ed55131-8e7f-4fd8-bf0e-101e25fb4d1c" providerId="ADAL" clId="{18FAAF05-0734-47AD-AFBF-2BB5821C7982}" dt="2023-03-21T11:48:30.721" v="473" actId="1076"/>
          <ac:spMkLst>
            <pc:docMk/>
            <pc:sldMk cId="2200704595" sldId="269"/>
            <ac:spMk id="619" creationId="{A3CC2145-F40C-8A62-6CFE-604A98A6AEDD}"/>
          </ac:spMkLst>
        </pc:spChg>
        <pc:spChg chg="mod">
          <ac:chgData name="David Dickinson" userId="5ed55131-8e7f-4fd8-bf0e-101e25fb4d1c" providerId="ADAL" clId="{18FAAF05-0734-47AD-AFBF-2BB5821C7982}" dt="2023-03-21T11:48:30.721" v="473" actId="1076"/>
          <ac:spMkLst>
            <pc:docMk/>
            <pc:sldMk cId="2200704595" sldId="269"/>
            <ac:spMk id="620" creationId="{9798A725-3AC4-22E0-D1E7-7CD4AB00E755}"/>
          </ac:spMkLst>
        </pc:spChg>
        <pc:spChg chg="mod">
          <ac:chgData name="David Dickinson" userId="5ed55131-8e7f-4fd8-bf0e-101e25fb4d1c" providerId="ADAL" clId="{18FAAF05-0734-47AD-AFBF-2BB5821C7982}" dt="2023-03-21T11:48:30.721" v="473" actId="1076"/>
          <ac:spMkLst>
            <pc:docMk/>
            <pc:sldMk cId="2200704595" sldId="269"/>
            <ac:spMk id="621" creationId="{C51F4031-91D3-E40B-441E-122BD84C4FFE}"/>
          </ac:spMkLst>
        </pc:spChg>
        <pc:spChg chg="mod">
          <ac:chgData name="David Dickinson" userId="5ed55131-8e7f-4fd8-bf0e-101e25fb4d1c" providerId="ADAL" clId="{18FAAF05-0734-47AD-AFBF-2BB5821C7982}" dt="2023-03-21T11:48:30.721" v="473" actId="1076"/>
          <ac:spMkLst>
            <pc:docMk/>
            <pc:sldMk cId="2200704595" sldId="269"/>
            <ac:spMk id="622" creationId="{CF0964C5-E0FA-C221-9088-DBE5C74CA13F}"/>
          </ac:spMkLst>
        </pc:spChg>
        <pc:spChg chg="mod">
          <ac:chgData name="David Dickinson" userId="5ed55131-8e7f-4fd8-bf0e-101e25fb4d1c" providerId="ADAL" clId="{18FAAF05-0734-47AD-AFBF-2BB5821C7982}" dt="2023-03-21T11:48:30.721" v="473" actId="1076"/>
          <ac:spMkLst>
            <pc:docMk/>
            <pc:sldMk cId="2200704595" sldId="269"/>
            <ac:spMk id="623" creationId="{83037D18-14E6-B33D-C741-A9E32B719F01}"/>
          </ac:spMkLst>
        </pc:spChg>
        <pc:spChg chg="mod">
          <ac:chgData name="David Dickinson" userId="5ed55131-8e7f-4fd8-bf0e-101e25fb4d1c" providerId="ADAL" clId="{18FAAF05-0734-47AD-AFBF-2BB5821C7982}" dt="2023-03-21T11:48:30.721" v="473" actId="1076"/>
          <ac:spMkLst>
            <pc:docMk/>
            <pc:sldMk cId="2200704595" sldId="269"/>
            <ac:spMk id="624" creationId="{DBBC385D-A139-786D-22F1-50D3930B1B51}"/>
          </ac:spMkLst>
        </pc:spChg>
        <pc:spChg chg="mod">
          <ac:chgData name="David Dickinson" userId="5ed55131-8e7f-4fd8-bf0e-101e25fb4d1c" providerId="ADAL" clId="{18FAAF05-0734-47AD-AFBF-2BB5821C7982}" dt="2023-03-21T11:48:30.721" v="473" actId="1076"/>
          <ac:spMkLst>
            <pc:docMk/>
            <pc:sldMk cId="2200704595" sldId="269"/>
            <ac:spMk id="625" creationId="{3A9414D3-57E0-0D95-E438-1AE0FB56CA41}"/>
          </ac:spMkLst>
        </pc:spChg>
        <pc:spChg chg="mod">
          <ac:chgData name="David Dickinson" userId="5ed55131-8e7f-4fd8-bf0e-101e25fb4d1c" providerId="ADAL" clId="{18FAAF05-0734-47AD-AFBF-2BB5821C7982}" dt="2023-03-21T11:48:30.721" v="473" actId="1076"/>
          <ac:spMkLst>
            <pc:docMk/>
            <pc:sldMk cId="2200704595" sldId="269"/>
            <ac:spMk id="626" creationId="{1C92A30C-D7B9-FE83-113A-E044EA08AB55}"/>
          </ac:spMkLst>
        </pc:spChg>
        <pc:spChg chg="mod">
          <ac:chgData name="David Dickinson" userId="5ed55131-8e7f-4fd8-bf0e-101e25fb4d1c" providerId="ADAL" clId="{18FAAF05-0734-47AD-AFBF-2BB5821C7982}" dt="2023-03-21T11:48:30.721" v="473" actId="1076"/>
          <ac:spMkLst>
            <pc:docMk/>
            <pc:sldMk cId="2200704595" sldId="269"/>
            <ac:spMk id="627" creationId="{ABED79D5-361E-6B59-BE7D-10FD18C85328}"/>
          </ac:spMkLst>
        </pc:spChg>
        <pc:spChg chg="mod">
          <ac:chgData name="David Dickinson" userId="5ed55131-8e7f-4fd8-bf0e-101e25fb4d1c" providerId="ADAL" clId="{18FAAF05-0734-47AD-AFBF-2BB5821C7982}" dt="2023-03-21T11:48:30.721" v="473" actId="1076"/>
          <ac:spMkLst>
            <pc:docMk/>
            <pc:sldMk cId="2200704595" sldId="269"/>
            <ac:spMk id="628" creationId="{083A48CF-7B58-6B86-E6DD-6325B4E42B89}"/>
          </ac:spMkLst>
        </pc:spChg>
        <pc:spChg chg="mod">
          <ac:chgData name="David Dickinson" userId="5ed55131-8e7f-4fd8-bf0e-101e25fb4d1c" providerId="ADAL" clId="{18FAAF05-0734-47AD-AFBF-2BB5821C7982}" dt="2023-03-21T11:48:30.721" v="473" actId="1076"/>
          <ac:spMkLst>
            <pc:docMk/>
            <pc:sldMk cId="2200704595" sldId="269"/>
            <ac:spMk id="629" creationId="{B38EAAF6-E5D6-6E3C-377C-1DE7EDA8DED6}"/>
          </ac:spMkLst>
        </pc:spChg>
        <pc:spChg chg="mod">
          <ac:chgData name="David Dickinson" userId="5ed55131-8e7f-4fd8-bf0e-101e25fb4d1c" providerId="ADAL" clId="{18FAAF05-0734-47AD-AFBF-2BB5821C7982}" dt="2023-03-21T11:48:30.721" v="473" actId="1076"/>
          <ac:spMkLst>
            <pc:docMk/>
            <pc:sldMk cId="2200704595" sldId="269"/>
            <ac:spMk id="630" creationId="{57819A9C-29AF-2AF4-4886-17712D01B293}"/>
          </ac:spMkLst>
        </pc:spChg>
        <pc:spChg chg="mod">
          <ac:chgData name="David Dickinson" userId="5ed55131-8e7f-4fd8-bf0e-101e25fb4d1c" providerId="ADAL" clId="{18FAAF05-0734-47AD-AFBF-2BB5821C7982}" dt="2023-03-21T11:48:30.721" v="473" actId="1076"/>
          <ac:spMkLst>
            <pc:docMk/>
            <pc:sldMk cId="2200704595" sldId="269"/>
            <ac:spMk id="631" creationId="{B0720D60-97BD-99BD-87F4-5C693CC9716E}"/>
          </ac:spMkLst>
        </pc:spChg>
        <pc:spChg chg="mod">
          <ac:chgData name="David Dickinson" userId="5ed55131-8e7f-4fd8-bf0e-101e25fb4d1c" providerId="ADAL" clId="{18FAAF05-0734-47AD-AFBF-2BB5821C7982}" dt="2023-03-21T11:48:30.721" v="473" actId="1076"/>
          <ac:spMkLst>
            <pc:docMk/>
            <pc:sldMk cId="2200704595" sldId="269"/>
            <ac:spMk id="632" creationId="{8B2E7564-A795-A6F6-DAAA-31B018CC4BBA}"/>
          </ac:spMkLst>
        </pc:spChg>
        <pc:spChg chg="mod">
          <ac:chgData name="David Dickinson" userId="5ed55131-8e7f-4fd8-bf0e-101e25fb4d1c" providerId="ADAL" clId="{18FAAF05-0734-47AD-AFBF-2BB5821C7982}" dt="2023-03-21T11:48:30.721" v="473" actId="1076"/>
          <ac:spMkLst>
            <pc:docMk/>
            <pc:sldMk cId="2200704595" sldId="269"/>
            <ac:spMk id="633" creationId="{0A3950FB-9706-CA30-37C9-EB44AD346F7C}"/>
          </ac:spMkLst>
        </pc:spChg>
        <pc:spChg chg="mod">
          <ac:chgData name="David Dickinson" userId="5ed55131-8e7f-4fd8-bf0e-101e25fb4d1c" providerId="ADAL" clId="{18FAAF05-0734-47AD-AFBF-2BB5821C7982}" dt="2023-03-21T11:48:30.721" v="473" actId="1076"/>
          <ac:spMkLst>
            <pc:docMk/>
            <pc:sldMk cId="2200704595" sldId="269"/>
            <ac:spMk id="634" creationId="{021B496E-C49C-FBFF-3052-7A89E8026834}"/>
          </ac:spMkLst>
        </pc:spChg>
        <pc:spChg chg="mod">
          <ac:chgData name="David Dickinson" userId="5ed55131-8e7f-4fd8-bf0e-101e25fb4d1c" providerId="ADAL" clId="{18FAAF05-0734-47AD-AFBF-2BB5821C7982}" dt="2023-03-21T11:48:30.721" v="473" actId="1076"/>
          <ac:spMkLst>
            <pc:docMk/>
            <pc:sldMk cId="2200704595" sldId="269"/>
            <ac:spMk id="635" creationId="{74C26EAF-F905-3C3A-DFC6-6DF00986E7EC}"/>
          </ac:spMkLst>
        </pc:spChg>
        <pc:spChg chg="mod">
          <ac:chgData name="David Dickinson" userId="5ed55131-8e7f-4fd8-bf0e-101e25fb4d1c" providerId="ADAL" clId="{18FAAF05-0734-47AD-AFBF-2BB5821C7982}" dt="2023-03-21T11:48:30.721" v="473" actId="1076"/>
          <ac:spMkLst>
            <pc:docMk/>
            <pc:sldMk cId="2200704595" sldId="269"/>
            <ac:spMk id="636" creationId="{6ABDF250-15BA-2BE3-B15E-DBF40E5B383A}"/>
          </ac:spMkLst>
        </pc:spChg>
        <pc:spChg chg="mod">
          <ac:chgData name="David Dickinson" userId="5ed55131-8e7f-4fd8-bf0e-101e25fb4d1c" providerId="ADAL" clId="{18FAAF05-0734-47AD-AFBF-2BB5821C7982}" dt="2023-03-21T11:48:30.721" v="473" actId="1076"/>
          <ac:spMkLst>
            <pc:docMk/>
            <pc:sldMk cId="2200704595" sldId="269"/>
            <ac:spMk id="637" creationId="{F2946401-0600-2D14-95BC-3ADC3F2AF7E7}"/>
          </ac:spMkLst>
        </pc:spChg>
        <pc:spChg chg="mod">
          <ac:chgData name="David Dickinson" userId="5ed55131-8e7f-4fd8-bf0e-101e25fb4d1c" providerId="ADAL" clId="{18FAAF05-0734-47AD-AFBF-2BB5821C7982}" dt="2023-03-21T11:48:30.721" v="473" actId="1076"/>
          <ac:spMkLst>
            <pc:docMk/>
            <pc:sldMk cId="2200704595" sldId="269"/>
            <ac:spMk id="638" creationId="{60FDC6F7-17AA-1711-8D11-7F9EC49F9E63}"/>
          </ac:spMkLst>
        </pc:spChg>
        <pc:spChg chg="mod">
          <ac:chgData name="David Dickinson" userId="5ed55131-8e7f-4fd8-bf0e-101e25fb4d1c" providerId="ADAL" clId="{18FAAF05-0734-47AD-AFBF-2BB5821C7982}" dt="2023-03-21T11:48:30.721" v="473" actId="1076"/>
          <ac:spMkLst>
            <pc:docMk/>
            <pc:sldMk cId="2200704595" sldId="269"/>
            <ac:spMk id="639" creationId="{8E75F4AA-91BD-34EB-0444-A7F9A8715B35}"/>
          </ac:spMkLst>
        </pc:spChg>
        <pc:spChg chg="mod">
          <ac:chgData name="David Dickinson" userId="5ed55131-8e7f-4fd8-bf0e-101e25fb4d1c" providerId="ADAL" clId="{18FAAF05-0734-47AD-AFBF-2BB5821C7982}" dt="2023-03-21T11:48:30.721" v="473" actId="1076"/>
          <ac:spMkLst>
            <pc:docMk/>
            <pc:sldMk cId="2200704595" sldId="269"/>
            <ac:spMk id="640" creationId="{BC935BAD-DBA2-111B-8F69-F2ACD75BD3A6}"/>
          </ac:spMkLst>
        </pc:spChg>
        <pc:spChg chg="mod">
          <ac:chgData name="David Dickinson" userId="5ed55131-8e7f-4fd8-bf0e-101e25fb4d1c" providerId="ADAL" clId="{18FAAF05-0734-47AD-AFBF-2BB5821C7982}" dt="2023-03-21T11:48:30.721" v="473" actId="1076"/>
          <ac:spMkLst>
            <pc:docMk/>
            <pc:sldMk cId="2200704595" sldId="269"/>
            <ac:spMk id="641" creationId="{441FF5A4-34C7-D797-6151-E93301730266}"/>
          </ac:spMkLst>
        </pc:spChg>
        <pc:spChg chg="mod">
          <ac:chgData name="David Dickinson" userId="5ed55131-8e7f-4fd8-bf0e-101e25fb4d1c" providerId="ADAL" clId="{18FAAF05-0734-47AD-AFBF-2BB5821C7982}" dt="2023-03-21T11:48:30.721" v="473" actId="1076"/>
          <ac:spMkLst>
            <pc:docMk/>
            <pc:sldMk cId="2200704595" sldId="269"/>
            <ac:spMk id="642" creationId="{652389A6-1A18-1D6F-E895-310006891D77}"/>
          </ac:spMkLst>
        </pc:spChg>
        <pc:spChg chg="mod">
          <ac:chgData name="David Dickinson" userId="5ed55131-8e7f-4fd8-bf0e-101e25fb4d1c" providerId="ADAL" clId="{18FAAF05-0734-47AD-AFBF-2BB5821C7982}" dt="2023-03-21T11:48:30.721" v="473" actId="1076"/>
          <ac:spMkLst>
            <pc:docMk/>
            <pc:sldMk cId="2200704595" sldId="269"/>
            <ac:spMk id="643" creationId="{7377D30E-C43E-7292-C4D3-124DFC8C50BD}"/>
          </ac:spMkLst>
        </pc:spChg>
        <pc:spChg chg="mod">
          <ac:chgData name="David Dickinson" userId="5ed55131-8e7f-4fd8-bf0e-101e25fb4d1c" providerId="ADAL" clId="{18FAAF05-0734-47AD-AFBF-2BB5821C7982}" dt="2023-03-21T11:48:30.721" v="473" actId="1076"/>
          <ac:spMkLst>
            <pc:docMk/>
            <pc:sldMk cId="2200704595" sldId="269"/>
            <ac:spMk id="644" creationId="{3E26E212-E5F1-9A16-0A4F-94ACC639DD77}"/>
          </ac:spMkLst>
        </pc:spChg>
        <pc:spChg chg="mod">
          <ac:chgData name="David Dickinson" userId="5ed55131-8e7f-4fd8-bf0e-101e25fb4d1c" providerId="ADAL" clId="{18FAAF05-0734-47AD-AFBF-2BB5821C7982}" dt="2023-03-21T11:48:30.721" v="473" actId="1076"/>
          <ac:spMkLst>
            <pc:docMk/>
            <pc:sldMk cId="2200704595" sldId="269"/>
            <ac:spMk id="645" creationId="{C4EA2196-EB82-A393-ECEF-D21E9FBC1050}"/>
          </ac:spMkLst>
        </pc:spChg>
        <pc:spChg chg="mod">
          <ac:chgData name="David Dickinson" userId="5ed55131-8e7f-4fd8-bf0e-101e25fb4d1c" providerId="ADAL" clId="{18FAAF05-0734-47AD-AFBF-2BB5821C7982}" dt="2023-03-21T11:48:30.721" v="473" actId="1076"/>
          <ac:spMkLst>
            <pc:docMk/>
            <pc:sldMk cId="2200704595" sldId="269"/>
            <ac:spMk id="646" creationId="{004C505E-BD67-77AD-AD84-E9B045BD3EC6}"/>
          </ac:spMkLst>
        </pc:spChg>
        <pc:spChg chg="mod">
          <ac:chgData name="David Dickinson" userId="5ed55131-8e7f-4fd8-bf0e-101e25fb4d1c" providerId="ADAL" clId="{18FAAF05-0734-47AD-AFBF-2BB5821C7982}" dt="2023-03-21T11:48:30.721" v="473" actId="1076"/>
          <ac:spMkLst>
            <pc:docMk/>
            <pc:sldMk cId="2200704595" sldId="269"/>
            <ac:spMk id="647" creationId="{795E055C-28FC-506B-9954-7A203BBCFE9A}"/>
          </ac:spMkLst>
        </pc:spChg>
        <pc:spChg chg="mod">
          <ac:chgData name="David Dickinson" userId="5ed55131-8e7f-4fd8-bf0e-101e25fb4d1c" providerId="ADAL" clId="{18FAAF05-0734-47AD-AFBF-2BB5821C7982}" dt="2023-03-21T11:48:30.721" v="473" actId="1076"/>
          <ac:spMkLst>
            <pc:docMk/>
            <pc:sldMk cId="2200704595" sldId="269"/>
            <ac:spMk id="648" creationId="{4D6A226C-D87C-E7AE-EE40-F41D295625DE}"/>
          </ac:spMkLst>
        </pc:spChg>
        <pc:spChg chg="mod">
          <ac:chgData name="David Dickinson" userId="5ed55131-8e7f-4fd8-bf0e-101e25fb4d1c" providerId="ADAL" clId="{18FAAF05-0734-47AD-AFBF-2BB5821C7982}" dt="2023-03-21T11:48:30.721" v="473" actId="1076"/>
          <ac:spMkLst>
            <pc:docMk/>
            <pc:sldMk cId="2200704595" sldId="269"/>
            <ac:spMk id="649" creationId="{E5563629-8CD6-5688-118C-A0A438B399D0}"/>
          </ac:spMkLst>
        </pc:spChg>
        <pc:spChg chg="mod">
          <ac:chgData name="David Dickinson" userId="5ed55131-8e7f-4fd8-bf0e-101e25fb4d1c" providerId="ADAL" clId="{18FAAF05-0734-47AD-AFBF-2BB5821C7982}" dt="2023-03-21T11:48:30.721" v="473" actId="1076"/>
          <ac:spMkLst>
            <pc:docMk/>
            <pc:sldMk cId="2200704595" sldId="269"/>
            <ac:spMk id="650" creationId="{E518B7DB-2FE3-6ED5-6709-5234D523610A}"/>
          </ac:spMkLst>
        </pc:spChg>
        <pc:spChg chg="mod">
          <ac:chgData name="David Dickinson" userId="5ed55131-8e7f-4fd8-bf0e-101e25fb4d1c" providerId="ADAL" clId="{18FAAF05-0734-47AD-AFBF-2BB5821C7982}" dt="2023-03-21T11:48:30.721" v="473" actId="1076"/>
          <ac:spMkLst>
            <pc:docMk/>
            <pc:sldMk cId="2200704595" sldId="269"/>
            <ac:spMk id="651" creationId="{08130B94-8DB7-F81F-D09B-22655B9C3725}"/>
          </ac:spMkLst>
        </pc:spChg>
        <pc:spChg chg="mod">
          <ac:chgData name="David Dickinson" userId="5ed55131-8e7f-4fd8-bf0e-101e25fb4d1c" providerId="ADAL" clId="{18FAAF05-0734-47AD-AFBF-2BB5821C7982}" dt="2023-03-21T11:48:30.721" v="473" actId="1076"/>
          <ac:spMkLst>
            <pc:docMk/>
            <pc:sldMk cId="2200704595" sldId="269"/>
            <ac:spMk id="652" creationId="{8C44CE6C-FE97-07B5-077B-7D4FD090DF2B}"/>
          </ac:spMkLst>
        </pc:spChg>
        <pc:spChg chg="mod">
          <ac:chgData name="David Dickinson" userId="5ed55131-8e7f-4fd8-bf0e-101e25fb4d1c" providerId="ADAL" clId="{18FAAF05-0734-47AD-AFBF-2BB5821C7982}" dt="2023-03-21T11:48:30.721" v="473" actId="1076"/>
          <ac:spMkLst>
            <pc:docMk/>
            <pc:sldMk cId="2200704595" sldId="269"/>
            <ac:spMk id="653" creationId="{2C772C70-DD1F-3648-8D1C-80411C78AB97}"/>
          </ac:spMkLst>
        </pc:spChg>
        <pc:spChg chg="mod">
          <ac:chgData name="David Dickinson" userId="5ed55131-8e7f-4fd8-bf0e-101e25fb4d1c" providerId="ADAL" clId="{18FAAF05-0734-47AD-AFBF-2BB5821C7982}" dt="2023-03-21T11:48:30.721" v="473" actId="1076"/>
          <ac:spMkLst>
            <pc:docMk/>
            <pc:sldMk cId="2200704595" sldId="269"/>
            <ac:spMk id="654" creationId="{2CF1A9EA-B40C-4D21-3484-B33816FEBC4E}"/>
          </ac:spMkLst>
        </pc:spChg>
        <pc:spChg chg="mod">
          <ac:chgData name="David Dickinson" userId="5ed55131-8e7f-4fd8-bf0e-101e25fb4d1c" providerId="ADAL" clId="{18FAAF05-0734-47AD-AFBF-2BB5821C7982}" dt="2023-03-21T11:48:30.721" v="473" actId="1076"/>
          <ac:spMkLst>
            <pc:docMk/>
            <pc:sldMk cId="2200704595" sldId="269"/>
            <ac:spMk id="655" creationId="{DBB7B69F-54C4-373C-65FB-8CA07C6785FF}"/>
          </ac:spMkLst>
        </pc:spChg>
        <pc:spChg chg="mod">
          <ac:chgData name="David Dickinson" userId="5ed55131-8e7f-4fd8-bf0e-101e25fb4d1c" providerId="ADAL" clId="{18FAAF05-0734-47AD-AFBF-2BB5821C7982}" dt="2023-03-21T11:48:30.721" v="473" actId="1076"/>
          <ac:spMkLst>
            <pc:docMk/>
            <pc:sldMk cId="2200704595" sldId="269"/>
            <ac:spMk id="656" creationId="{9E5AFB11-A1DE-A5EE-5788-87B365000E1B}"/>
          </ac:spMkLst>
        </pc:spChg>
        <pc:spChg chg="mod">
          <ac:chgData name="David Dickinson" userId="5ed55131-8e7f-4fd8-bf0e-101e25fb4d1c" providerId="ADAL" clId="{18FAAF05-0734-47AD-AFBF-2BB5821C7982}" dt="2023-03-21T11:48:30.721" v="473" actId="1076"/>
          <ac:spMkLst>
            <pc:docMk/>
            <pc:sldMk cId="2200704595" sldId="269"/>
            <ac:spMk id="657" creationId="{829258BC-D008-3FAD-9ECC-F0B6D882BD2D}"/>
          </ac:spMkLst>
        </pc:spChg>
        <pc:spChg chg="mod">
          <ac:chgData name="David Dickinson" userId="5ed55131-8e7f-4fd8-bf0e-101e25fb4d1c" providerId="ADAL" clId="{18FAAF05-0734-47AD-AFBF-2BB5821C7982}" dt="2023-03-21T11:48:30.721" v="473" actId="1076"/>
          <ac:spMkLst>
            <pc:docMk/>
            <pc:sldMk cId="2200704595" sldId="269"/>
            <ac:spMk id="658" creationId="{933D2674-E456-136A-68BA-31B0A84077DA}"/>
          </ac:spMkLst>
        </pc:spChg>
        <pc:spChg chg="mod">
          <ac:chgData name="David Dickinson" userId="5ed55131-8e7f-4fd8-bf0e-101e25fb4d1c" providerId="ADAL" clId="{18FAAF05-0734-47AD-AFBF-2BB5821C7982}" dt="2023-03-21T11:48:30.721" v="473" actId="1076"/>
          <ac:spMkLst>
            <pc:docMk/>
            <pc:sldMk cId="2200704595" sldId="269"/>
            <ac:spMk id="659" creationId="{B4E0BA3E-5459-2273-5B98-0F60CFF52BEA}"/>
          </ac:spMkLst>
        </pc:spChg>
        <pc:spChg chg="mod">
          <ac:chgData name="David Dickinson" userId="5ed55131-8e7f-4fd8-bf0e-101e25fb4d1c" providerId="ADAL" clId="{18FAAF05-0734-47AD-AFBF-2BB5821C7982}" dt="2023-03-21T11:48:30.721" v="473" actId="1076"/>
          <ac:spMkLst>
            <pc:docMk/>
            <pc:sldMk cId="2200704595" sldId="269"/>
            <ac:spMk id="660" creationId="{8BDBF907-DCFB-DBAC-5E0B-6EBF2B56DD94}"/>
          </ac:spMkLst>
        </pc:spChg>
        <pc:spChg chg="mod">
          <ac:chgData name="David Dickinson" userId="5ed55131-8e7f-4fd8-bf0e-101e25fb4d1c" providerId="ADAL" clId="{18FAAF05-0734-47AD-AFBF-2BB5821C7982}" dt="2023-03-21T11:48:30.721" v="473" actId="1076"/>
          <ac:spMkLst>
            <pc:docMk/>
            <pc:sldMk cId="2200704595" sldId="269"/>
            <ac:spMk id="661" creationId="{8E3E1143-E766-952D-BB5A-5040C8777A7E}"/>
          </ac:spMkLst>
        </pc:spChg>
        <pc:spChg chg="mod">
          <ac:chgData name="David Dickinson" userId="5ed55131-8e7f-4fd8-bf0e-101e25fb4d1c" providerId="ADAL" clId="{18FAAF05-0734-47AD-AFBF-2BB5821C7982}" dt="2023-03-21T11:48:30.721" v="473" actId="1076"/>
          <ac:spMkLst>
            <pc:docMk/>
            <pc:sldMk cId="2200704595" sldId="269"/>
            <ac:spMk id="662" creationId="{0760EBED-A9F7-D81B-78F6-6933C5D3E4B9}"/>
          </ac:spMkLst>
        </pc:spChg>
        <pc:spChg chg="mod">
          <ac:chgData name="David Dickinson" userId="5ed55131-8e7f-4fd8-bf0e-101e25fb4d1c" providerId="ADAL" clId="{18FAAF05-0734-47AD-AFBF-2BB5821C7982}" dt="2023-03-21T11:48:30.721" v="473" actId="1076"/>
          <ac:spMkLst>
            <pc:docMk/>
            <pc:sldMk cId="2200704595" sldId="269"/>
            <ac:spMk id="663" creationId="{ACA0219F-3A8B-B946-4CDB-D599DA1C5798}"/>
          </ac:spMkLst>
        </pc:spChg>
        <pc:spChg chg="mod">
          <ac:chgData name="David Dickinson" userId="5ed55131-8e7f-4fd8-bf0e-101e25fb4d1c" providerId="ADAL" clId="{18FAAF05-0734-47AD-AFBF-2BB5821C7982}" dt="2023-03-21T11:48:30.721" v="473" actId="1076"/>
          <ac:spMkLst>
            <pc:docMk/>
            <pc:sldMk cId="2200704595" sldId="269"/>
            <ac:spMk id="664" creationId="{1EBC77DE-CB1C-DDA8-C263-E9B383486B0D}"/>
          </ac:spMkLst>
        </pc:spChg>
        <pc:spChg chg="mod">
          <ac:chgData name="David Dickinson" userId="5ed55131-8e7f-4fd8-bf0e-101e25fb4d1c" providerId="ADAL" clId="{18FAAF05-0734-47AD-AFBF-2BB5821C7982}" dt="2023-03-21T11:48:30.721" v="473" actId="1076"/>
          <ac:spMkLst>
            <pc:docMk/>
            <pc:sldMk cId="2200704595" sldId="269"/>
            <ac:spMk id="665" creationId="{177904AD-717C-7DC3-2BD2-8BECE3483F31}"/>
          </ac:spMkLst>
        </pc:spChg>
        <pc:spChg chg="mod">
          <ac:chgData name="David Dickinson" userId="5ed55131-8e7f-4fd8-bf0e-101e25fb4d1c" providerId="ADAL" clId="{18FAAF05-0734-47AD-AFBF-2BB5821C7982}" dt="2023-03-21T11:48:30.721" v="473" actId="1076"/>
          <ac:spMkLst>
            <pc:docMk/>
            <pc:sldMk cId="2200704595" sldId="269"/>
            <ac:spMk id="666" creationId="{8202F764-87C4-F08E-6919-7767000C28A0}"/>
          </ac:spMkLst>
        </pc:spChg>
        <pc:spChg chg="mod">
          <ac:chgData name="David Dickinson" userId="5ed55131-8e7f-4fd8-bf0e-101e25fb4d1c" providerId="ADAL" clId="{18FAAF05-0734-47AD-AFBF-2BB5821C7982}" dt="2023-03-21T11:48:30.721" v="473" actId="1076"/>
          <ac:spMkLst>
            <pc:docMk/>
            <pc:sldMk cId="2200704595" sldId="269"/>
            <ac:spMk id="667" creationId="{1ABFAE7D-1905-120F-BF33-9B3F65A57A5B}"/>
          </ac:spMkLst>
        </pc:spChg>
        <pc:spChg chg="mod">
          <ac:chgData name="David Dickinson" userId="5ed55131-8e7f-4fd8-bf0e-101e25fb4d1c" providerId="ADAL" clId="{18FAAF05-0734-47AD-AFBF-2BB5821C7982}" dt="2023-03-21T11:48:30.721" v="473" actId="1076"/>
          <ac:spMkLst>
            <pc:docMk/>
            <pc:sldMk cId="2200704595" sldId="269"/>
            <ac:spMk id="668" creationId="{87689FA2-C3ED-9CAC-494C-0A88A9A6A85A}"/>
          </ac:spMkLst>
        </pc:spChg>
        <pc:spChg chg="mod">
          <ac:chgData name="David Dickinson" userId="5ed55131-8e7f-4fd8-bf0e-101e25fb4d1c" providerId="ADAL" clId="{18FAAF05-0734-47AD-AFBF-2BB5821C7982}" dt="2023-03-21T11:48:30.721" v="473" actId="1076"/>
          <ac:spMkLst>
            <pc:docMk/>
            <pc:sldMk cId="2200704595" sldId="269"/>
            <ac:spMk id="669" creationId="{B60F6860-5052-9AF3-347E-357BD987416E}"/>
          </ac:spMkLst>
        </pc:spChg>
        <pc:spChg chg="mod">
          <ac:chgData name="David Dickinson" userId="5ed55131-8e7f-4fd8-bf0e-101e25fb4d1c" providerId="ADAL" clId="{18FAAF05-0734-47AD-AFBF-2BB5821C7982}" dt="2023-03-21T11:48:30.721" v="473" actId="1076"/>
          <ac:spMkLst>
            <pc:docMk/>
            <pc:sldMk cId="2200704595" sldId="269"/>
            <ac:spMk id="670" creationId="{2D89F9A2-0A8D-F783-36B3-9575823551B2}"/>
          </ac:spMkLst>
        </pc:spChg>
        <pc:spChg chg="mod">
          <ac:chgData name="David Dickinson" userId="5ed55131-8e7f-4fd8-bf0e-101e25fb4d1c" providerId="ADAL" clId="{18FAAF05-0734-47AD-AFBF-2BB5821C7982}" dt="2023-03-21T11:48:30.721" v="473" actId="1076"/>
          <ac:spMkLst>
            <pc:docMk/>
            <pc:sldMk cId="2200704595" sldId="269"/>
            <ac:spMk id="671" creationId="{A8BF9576-EF14-FC16-6EC8-3EE00943CCE4}"/>
          </ac:spMkLst>
        </pc:spChg>
        <pc:spChg chg="mod">
          <ac:chgData name="David Dickinson" userId="5ed55131-8e7f-4fd8-bf0e-101e25fb4d1c" providerId="ADAL" clId="{18FAAF05-0734-47AD-AFBF-2BB5821C7982}" dt="2023-03-21T11:48:30.721" v="473" actId="1076"/>
          <ac:spMkLst>
            <pc:docMk/>
            <pc:sldMk cId="2200704595" sldId="269"/>
            <ac:spMk id="672" creationId="{425459E7-CE38-8079-D826-F9F548881F6A}"/>
          </ac:spMkLst>
        </pc:spChg>
        <pc:spChg chg="mod">
          <ac:chgData name="David Dickinson" userId="5ed55131-8e7f-4fd8-bf0e-101e25fb4d1c" providerId="ADAL" clId="{18FAAF05-0734-47AD-AFBF-2BB5821C7982}" dt="2023-03-21T11:48:30.721" v="473" actId="1076"/>
          <ac:spMkLst>
            <pc:docMk/>
            <pc:sldMk cId="2200704595" sldId="269"/>
            <ac:spMk id="673" creationId="{9D477854-FB3A-953C-0F37-31127582513E}"/>
          </ac:spMkLst>
        </pc:spChg>
        <pc:spChg chg="mod">
          <ac:chgData name="David Dickinson" userId="5ed55131-8e7f-4fd8-bf0e-101e25fb4d1c" providerId="ADAL" clId="{18FAAF05-0734-47AD-AFBF-2BB5821C7982}" dt="2023-03-21T11:48:30.721" v="473" actId="1076"/>
          <ac:spMkLst>
            <pc:docMk/>
            <pc:sldMk cId="2200704595" sldId="269"/>
            <ac:spMk id="674" creationId="{9BAEE0FC-1F33-D10F-7D8D-607074313C83}"/>
          </ac:spMkLst>
        </pc:spChg>
        <pc:spChg chg="mod">
          <ac:chgData name="David Dickinson" userId="5ed55131-8e7f-4fd8-bf0e-101e25fb4d1c" providerId="ADAL" clId="{18FAAF05-0734-47AD-AFBF-2BB5821C7982}" dt="2023-03-21T11:48:30.721" v="473" actId="1076"/>
          <ac:spMkLst>
            <pc:docMk/>
            <pc:sldMk cId="2200704595" sldId="269"/>
            <ac:spMk id="675" creationId="{9E236BFC-DEB3-6A90-ACB7-37A201E77514}"/>
          </ac:spMkLst>
        </pc:spChg>
        <pc:spChg chg="mod">
          <ac:chgData name="David Dickinson" userId="5ed55131-8e7f-4fd8-bf0e-101e25fb4d1c" providerId="ADAL" clId="{18FAAF05-0734-47AD-AFBF-2BB5821C7982}" dt="2023-03-21T11:48:30.721" v="473" actId="1076"/>
          <ac:spMkLst>
            <pc:docMk/>
            <pc:sldMk cId="2200704595" sldId="269"/>
            <ac:spMk id="676" creationId="{79786387-61A6-1FDD-097C-0B7576765219}"/>
          </ac:spMkLst>
        </pc:spChg>
        <pc:spChg chg="mod">
          <ac:chgData name="David Dickinson" userId="5ed55131-8e7f-4fd8-bf0e-101e25fb4d1c" providerId="ADAL" clId="{18FAAF05-0734-47AD-AFBF-2BB5821C7982}" dt="2023-03-21T11:48:30.721" v="473" actId="1076"/>
          <ac:spMkLst>
            <pc:docMk/>
            <pc:sldMk cId="2200704595" sldId="269"/>
            <ac:spMk id="677" creationId="{DF92975E-79CB-821F-CBAA-FEF406B84EBD}"/>
          </ac:spMkLst>
        </pc:spChg>
        <pc:spChg chg="mod">
          <ac:chgData name="David Dickinson" userId="5ed55131-8e7f-4fd8-bf0e-101e25fb4d1c" providerId="ADAL" clId="{18FAAF05-0734-47AD-AFBF-2BB5821C7982}" dt="2023-03-21T11:48:30.721" v="473" actId="1076"/>
          <ac:spMkLst>
            <pc:docMk/>
            <pc:sldMk cId="2200704595" sldId="269"/>
            <ac:spMk id="678" creationId="{183F12E3-3AA7-7131-9E11-EBD0961539D9}"/>
          </ac:spMkLst>
        </pc:spChg>
        <pc:spChg chg="mod">
          <ac:chgData name="David Dickinson" userId="5ed55131-8e7f-4fd8-bf0e-101e25fb4d1c" providerId="ADAL" clId="{18FAAF05-0734-47AD-AFBF-2BB5821C7982}" dt="2023-03-21T11:48:30.721" v="473" actId="1076"/>
          <ac:spMkLst>
            <pc:docMk/>
            <pc:sldMk cId="2200704595" sldId="269"/>
            <ac:spMk id="679" creationId="{5D8D1FF3-5BF9-BAB1-5269-EEC1E41D3976}"/>
          </ac:spMkLst>
        </pc:spChg>
        <pc:spChg chg="mod">
          <ac:chgData name="David Dickinson" userId="5ed55131-8e7f-4fd8-bf0e-101e25fb4d1c" providerId="ADAL" clId="{18FAAF05-0734-47AD-AFBF-2BB5821C7982}" dt="2023-03-21T11:48:30.721" v="473" actId="1076"/>
          <ac:spMkLst>
            <pc:docMk/>
            <pc:sldMk cId="2200704595" sldId="269"/>
            <ac:spMk id="680" creationId="{56A1C6B8-53BD-26B2-893E-712774E6E5B2}"/>
          </ac:spMkLst>
        </pc:spChg>
        <pc:spChg chg="mod">
          <ac:chgData name="David Dickinson" userId="5ed55131-8e7f-4fd8-bf0e-101e25fb4d1c" providerId="ADAL" clId="{18FAAF05-0734-47AD-AFBF-2BB5821C7982}" dt="2023-03-21T11:48:30.721" v="473" actId="1076"/>
          <ac:spMkLst>
            <pc:docMk/>
            <pc:sldMk cId="2200704595" sldId="269"/>
            <ac:spMk id="681" creationId="{617728B3-4B62-4F4D-90D6-3BADBAB9CE46}"/>
          </ac:spMkLst>
        </pc:spChg>
        <pc:spChg chg="mod">
          <ac:chgData name="David Dickinson" userId="5ed55131-8e7f-4fd8-bf0e-101e25fb4d1c" providerId="ADAL" clId="{18FAAF05-0734-47AD-AFBF-2BB5821C7982}" dt="2023-03-21T11:48:30.721" v="473" actId="1076"/>
          <ac:spMkLst>
            <pc:docMk/>
            <pc:sldMk cId="2200704595" sldId="269"/>
            <ac:spMk id="682" creationId="{6B41A68A-AFD2-4962-A552-2E8379B6CD49}"/>
          </ac:spMkLst>
        </pc:spChg>
        <pc:spChg chg="mod">
          <ac:chgData name="David Dickinson" userId="5ed55131-8e7f-4fd8-bf0e-101e25fb4d1c" providerId="ADAL" clId="{18FAAF05-0734-47AD-AFBF-2BB5821C7982}" dt="2023-03-21T11:48:30.721" v="473" actId="1076"/>
          <ac:spMkLst>
            <pc:docMk/>
            <pc:sldMk cId="2200704595" sldId="269"/>
            <ac:spMk id="683" creationId="{517CEFB8-0897-7295-2E49-421B4C2A5B98}"/>
          </ac:spMkLst>
        </pc:spChg>
        <pc:spChg chg="mod">
          <ac:chgData name="David Dickinson" userId="5ed55131-8e7f-4fd8-bf0e-101e25fb4d1c" providerId="ADAL" clId="{18FAAF05-0734-47AD-AFBF-2BB5821C7982}" dt="2023-03-21T11:48:30.721" v="473" actId="1076"/>
          <ac:spMkLst>
            <pc:docMk/>
            <pc:sldMk cId="2200704595" sldId="269"/>
            <ac:spMk id="684" creationId="{63697B78-C306-F754-DA64-A51336D3206A}"/>
          </ac:spMkLst>
        </pc:spChg>
        <pc:spChg chg="mod">
          <ac:chgData name="David Dickinson" userId="5ed55131-8e7f-4fd8-bf0e-101e25fb4d1c" providerId="ADAL" clId="{18FAAF05-0734-47AD-AFBF-2BB5821C7982}" dt="2023-03-21T11:48:30.721" v="473" actId="1076"/>
          <ac:spMkLst>
            <pc:docMk/>
            <pc:sldMk cId="2200704595" sldId="269"/>
            <ac:spMk id="685" creationId="{C3A02833-AB7C-C9CD-D021-AECB55FFCA10}"/>
          </ac:spMkLst>
        </pc:spChg>
        <pc:spChg chg="mod">
          <ac:chgData name="David Dickinson" userId="5ed55131-8e7f-4fd8-bf0e-101e25fb4d1c" providerId="ADAL" clId="{18FAAF05-0734-47AD-AFBF-2BB5821C7982}" dt="2023-03-21T11:48:30.721" v="473" actId="1076"/>
          <ac:spMkLst>
            <pc:docMk/>
            <pc:sldMk cId="2200704595" sldId="269"/>
            <ac:spMk id="686" creationId="{9365B8FA-2E74-6CD9-D588-6D491A003F1D}"/>
          </ac:spMkLst>
        </pc:spChg>
        <pc:spChg chg="mod">
          <ac:chgData name="David Dickinson" userId="5ed55131-8e7f-4fd8-bf0e-101e25fb4d1c" providerId="ADAL" clId="{18FAAF05-0734-47AD-AFBF-2BB5821C7982}" dt="2023-03-21T11:48:30.721" v="473" actId="1076"/>
          <ac:spMkLst>
            <pc:docMk/>
            <pc:sldMk cId="2200704595" sldId="269"/>
            <ac:spMk id="687" creationId="{E1DC253F-C39B-085F-0EF7-E372A9080550}"/>
          </ac:spMkLst>
        </pc:spChg>
        <pc:spChg chg="mod">
          <ac:chgData name="David Dickinson" userId="5ed55131-8e7f-4fd8-bf0e-101e25fb4d1c" providerId="ADAL" clId="{18FAAF05-0734-47AD-AFBF-2BB5821C7982}" dt="2023-03-21T11:48:30.721" v="473" actId="1076"/>
          <ac:spMkLst>
            <pc:docMk/>
            <pc:sldMk cId="2200704595" sldId="269"/>
            <ac:spMk id="688" creationId="{81AD6BD3-58EE-7575-563E-138AF9F72858}"/>
          </ac:spMkLst>
        </pc:spChg>
        <pc:spChg chg="mod">
          <ac:chgData name="David Dickinson" userId="5ed55131-8e7f-4fd8-bf0e-101e25fb4d1c" providerId="ADAL" clId="{18FAAF05-0734-47AD-AFBF-2BB5821C7982}" dt="2023-03-21T11:48:30.721" v="473" actId="1076"/>
          <ac:spMkLst>
            <pc:docMk/>
            <pc:sldMk cId="2200704595" sldId="269"/>
            <ac:spMk id="689" creationId="{CB998BD6-3FA4-D6F0-603C-3F6693BB0169}"/>
          </ac:spMkLst>
        </pc:spChg>
        <pc:spChg chg="mod">
          <ac:chgData name="David Dickinson" userId="5ed55131-8e7f-4fd8-bf0e-101e25fb4d1c" providerId="ADAL" clId="{18FAAF05-0734-47AD-AFBF-2BB5821C7982}" dt="2023-03-21T11:48:30.721" v="473" actId="1076"/>
          <ac:spMkLst>
            <pc:docMk/>
            <pc:sldMk cId="2200704595" sldId="269"/>
            <ac:spMk id="690" creationId="{207C44EA-5A89-4A98-6B41-7AC6A29AD6E6}"/>
          </ac:spMkLst>
        </pc:spChg>
        <pc:spChg chg="mod">
          <ac:chgData name="David Dickinson" userId="5ed55131-8e7f-4fd8-bf0e-101e25fb4d1c" providerId="ADAL" clId="{18FAAF05-0734-47AD-AFBF-2BB5821C7982}" dt="2023-03-21T11:48:30.721" v="473" actId="1076"/>
          <ac:spMkLst>
            <pc:docMk/>
            <pc:sldMk cId="2200704595" sldId="269"/>
            <ac:spMk id="691" creationId="{588CF228-02EB-D899-EBA5-E717DC3B49A6}"/>
          </ac:spMkLst>
        </pc:spChg>
        <pc:spChg chg="mod">
          <ac:chgData name="David Dickinson" userId="5ed55131-8e7f-4fd8-bf0e-101e25fb4d1c" providerId="ADAL" clId="{18FAAF05-0734-47AD-AFBF-2BB5821C7982}" dt="2023-03-21T11:48:30.721" v="473" actId="1076"/>
          <ac:spMkLst>
            <pc:docMk/>
            <pc:sldMk cId="2200704595" sldId="269"/>
            <ac:spMk id="692" creationId="{6418E0B8-C05B-03AF-0B39-652F4FA36870}"/>
          </ac:spMkLst>
        </pc:spChg>
        <pc:spChg chg="mod">
          <ac:chgData name="David Dickinson" userId="5ed55131-8e7f-4fd8-bf0e-101e25fb4d1c" providerId="ADAL" clId="{18FAAF05-0734-47AD-AFBF-2BB5821C7982}" dt="2023-03-21T11:48:30.721" v="473" actId="1076"/>
          <ac:spMkLst>
            <pc:docMk/>
            <pc:sldMk cId="2200704595" sldId="269"/>
            <ac:spMk id="693" creationId="{F598768F-783E-D04A-359F-FF085A787C30}"/>
          </ac:spMkLst>
        </pc:spChg>
        <pc:spChg chg="mod">
          <ac:chgData name="David Dickinson" userId="5ed55131-8e7f-4fd8-bf0e-101e25fb4d1c" providerId="ADAL" clId="{18FAAF05-0734-47AD-AFBF-2BB5821C7982}" dt="2023-03-21T11:48:30.721" v="473" actId="1076"/>
          <ac:spMkLst>
            <pc:docMk/>
            <pc:sldMk cId="2200704595" sldId="269"/>
            <ac:spMk id="694" creationId="{F835B51A-F1AE-68D3-BAC6-FAC0C5213C0A}"/>
          </ac:spMkLst>
        </pc:spChg>
        <pc:spChg chg="mod">
          <ac:chgData name="David Dickinson" userId="5ed55131-8e7f-4fd8-bf0e-101e25fb4d1c" providerId="ADAL" clId="{18FAAF05-0734-47AD-AFBF-2BB5821C7982}" dt="2023-03-21T11:48:30.721" v="473" actId="1076"/>
          <ac:spMkLst>
            <pc:docMk/>
            <pc:sldMk cId="2200704595" sldId="269"/>
            <ac:spMk id="695" creationId="{3B47D878-B63B-2C63-4282-4813209F7A7D}"/>
          </ac:spMkLst>
        </pc:spChg>
        <pc:spChg chg="mod">
          <ac:chgData name="David Dickinson" userId="5ed55131-8e7f-4fd8-bf0e-101e25fb4d1c" providerId="ADAL" clId="{18FAAF05-0734-47AD-AFBF-2BB5821C7982}" dt="2023-03-21T11:48:30.721" v="473" actId="1076"/>
          <ac:spMkLst>
            <pc:docMk/>
            <pc:sldMk cId="2200704595" sldId="269"/>
            <ac:spMk id="696" creationId="{61BAE7AB-D160-02CC-DDDF-33B4E8CE1475}"/>
          </ac:spMkLst>
        </pc:spChg>
        <pc:spChg chg="mod">
          <ac:chgData name="David Dickinson" userId="5ed55131-8e7f-4fd8-bf0e-101e25fb4d1c" providerId="ADAL" clId="{18FAAF05-0734-47AD-AFBF-2BB5821C7982}" dt="2023-03-21T11:48:30.721" v="473" actId="1076"/>
          <ac:spMkLst>
            <pc:docMk/>
            <pc:sldMk cId="2200704595" sldId="269"/>
            <ac:spMk id="697" creationId="{85F3FC56-BA9F-74E6-3ED7-A4A33C8F61C2}"/>
          </ac:spMkLst>
        </pc:spChg>
        <pc:spChg chg="mod">
          <ac:chgData name="David Dickinson" userId="5ed55131-8e7f-4fd8-bf0e-101e25fb4d1c" providerId="ADAL" clId="{18FAAF05-0734-47AD-AFBF-2BB5821C7982}" dt="2023-03-21T11:48:30.721" v="473" actId="1076"/>
          <ac:spMkLst>
            <pc:docMk/>
            <pc:sldMk cId="2200704595" sldId="269"/>
            <ac:spMk id="698" creationId="{02CF0F12-5288-CEAB-6DA7-05FBE69F6BF5}"/>
          </ac:spMkLst>
        </pc:spChg>
        <pc:spChg chg="mod">
          <ac:chgData name="David Dickinson" userId="5ed55131-8e7f-4fd8-bf0e-101e25fb4d1c" providerId="ADAL" clId="{18FAAF05-0734-47AD-AFBF-2BB5821C7982}" dt="2023-03-21T11:48:30.721" v="473" actId="1076"/>
          <ac:spMkLst>
            <pc:docMk/>
            <pc:sldMk cId="2200704595" sldId="269"/>
            <ac:spMk id="699" creationId="{7D55C421-38A6-1B5B-51F3-E1E11470F656}"/>
          </ac:spMkLst>
        </pc:spChg>
        <pc:spChg chg="mod">
          <ac:chgData name="David Dickinson" userId="5ed55131-8e7f-4fd8-bf0e-101e25fb4d1c" providerId="ADAL" clId="{18FAAF05-0734-47AD-AFBF-2BB5821C7982}" dt="2023-03-21T11:48:30.721" v="473" actId="1076"/>
          <ac:spMkLst>
            <pc:docMk/>
            <pc:sldMk cId="2200704595" sldId="269"/>
            <ac:spMk id="700" creationId="{349893FA-177F-600C-13D7-5B72EB783CC4}"/>
          </ac:spMkLst>
        </pc:spChg>
        <pc:spChg chg="mod">
          <ac:chgData name="David Dickinson" userId="5ed55131-8e7f-4fd8-bf0e-101e25fb4d1c" providerId="ADAL" clId="{18FAAF05-0734-47AD-AFBF-2BB5821C7982}" dt="2023-03-21T11:48:30.721" v="473" actId="1076"/>
          <ac:spMkLst>
            <pc:docMk/>
            <pc:sldMk cId="2200704595" sldId="269"/>
            <ac:spMk id="701" creationId="{36E03E6D-9A1C-9DC1-EA33-857FD5425E12}"/>
          </ac:spMkLst>
        </pc:spChg>
        <pc:spChg chg="mod">
          <ac:chgData name="David Dickinson" userId="5ed55131-8e7f-4fd8-bf0e-101e25fb4d1c" providerId="ADAL" clId="{18FAAF05-0734-47AD-AFBF-2BB5821C7982}" dt="2023-03-21T11:48:30.721" v="473" actId="1076"/>
          <ac:spMkLst>
            <pc:docMk/>
            <pc:sldMk cId="2200704595" sldId="269"/>
            <ac:spMk id="702" creationId="{80AE9D3D-4967-479E-7C78-B7B872CF3F3C}"/>
          </ac:spMkLst>
        </pc:spChg>
        <pc:spChg chg="mod">
          <ac:chgData name="David Dickinson" userId="5ed55131-8e7f-4fd8-bf0e-101e25fb4d1c" providerId="ADAL" clId="{18FAAF05-0734-47AD-AFBF-2BB5821C7982}" dt="2023-03-21T11:48:30.721" v="473" actId="1076"/>
          <ac:spMkLst>
            <pc:docMk/>
            <pc:sldMk cId="2200704595" sldId="269"/>
            <ac:spMk id="703" creationId="{B77295AA-6746-E079-704E-F4B648F17BA0}"/>
          </ac:spMkLst>
        </pc:spChg>
        <pc:spChg chg="mod">
          <ac:chgData name="David Dickinson" userId="5ed55131-8e7f-4fd8-bf0e-101e25fb4d1c" providerId="ADAL" clId="{18FAAF05-0734-47AD-AFBF-2BB5821C7982}" dt="2023-03-21T11:48:30.721" v="473" actId="1076"/>
          <ac:spMkLst>
            <pc:docMk/>
            <pc:sldMk cId="2200704595" sldId="269"/>
            <ac:spMk id="704" creationId="{3EFFA88E-E8D0-BABF-277C-F61B0DED99EC}"/>
          </ac:spMkLst>
        </pc:spChg>
        <pc:spChg chg="mod">
          <ac:chgData name="David Dickinson" userId="5ed55131-8e7f-4fd8-bf0e-101e25fb4d1c" providerId="ADAL" clId="{18FAAF05-0734-47AD-AFBF-2BB5821C7982}" dt="2023-03-21T11:48:30.721" v="473" actId="1076"/>
          <ac:spMkLst>
            <pc:docMk/>
            <pc:sldMk cId="2200704595" sldId="269"/>
            <ac:spMk id="705" creationId="{68A4B094-ACC6-6186-1BDE-A6C900B7827D}"/>
          </ac:spMkLst>
        </pc:spChg>
        <pc:spChg chg="mod">
          <ac:chgData name="David Dickinson" userId="5ed55131-8e7f-4fd8-bf0e-101e25fb4d1c" providerId="ADAL" clId="{18FAAF05-0734-47AD-AFBF-2BB5821C7982}" dt="2023-03-21T11:48:30.721" v="473" actId="1076"/>
          <ac:spMkLst>
            <pc:docMk/>
            <pc:sldMk cId="2200704595" sldId="269"/>
            <ac:spMk id="706" creationId="{C3E02558-B00C-508A-14D2-42CC94896155}"/>
          </ac:spMkLst>
        </pc:spChg>
        <pc:spChg chg="mod">
          <ac:chgData name="David Dickinson" userId="5ed55131-8e7f-4fd8-bf0e-101e25fb4d1c" providerId="ADAL" clId="{18FAAF05-0734-47AD-AFBF-2BB5821C7982}" dt="2023-03-21T11:48:30.721" v="473" actId="1076"/>
          <ac:spMkLst>
            <pc:docMk/>
            <pc:sldMk cId="2200704595" sldId="269"/>
            <ac:spMk id="707" creationId="{4D502D5D-4C7F-FD22-35C8-8F28241345F6}"/>
          </ac:spMkLst>
        </pc:spChg>
        <pc:spChg chg="mod">
          <ac:chgData name="David Dickinson" userId="5ed55131-8e7f-4fd8-bf0e-101e25fb4d1c" providerId="ADAL" clId="{18FAAF05-0734-47AD-AFBF-2BB5821C7982}" dt="2023-03-21T11:48:30.721" v="473" actId="1076"/>
          <ac:spMkLst>
            <pc:docMk/>
            <pc:sldMk cId="2200704595" sldId="269"/>
            <ac:spMk id="708" creationId="{C483F351-8079-A814-A703-9F2ED2954DAE}"/>
          </ac:spMkLst>
        </pc:spChg>
        <pc:spChg chg="mod">
          <ac:chgData name="David Dickinson" userId="5ed55131-8e7f-4fd8-bf0e-101e25fb4d1c" providerId="ADAL" clId="{18FAAF05-0734-47AD-AFBF-2BB5821C7982}" dt="2023-03-21T11:48:30.721" v="473" actId="1076"/>
          <ac:spMkLst>
            <pc:docMk/>
            <pc:sldMk cId="2200704595" sldId="269"/>
            <ac:spMk id="709" creationId="{91D3B1A0-66D3-BB99-8602-115B6137B4C5}"/>
          </ac:spMkLst>
        </pc:spChg>
        <pc:spChg chg="mod">
          <ac:chgData name="David Dickinson" userId="5ed55131-8e7f-4fd8-bf0e-101e25fb4d1c" providerId="ADAL" clId="{18FAAF05-0734-47AD-AFBF-2BB5821C7982}" dt="2023-03-21T11:48:30.721" v="473" actId="1076"/>
          <ac:spMkLst>
            <pc:docMk/>
            <pc:sldMk cId="2200704595" sldId="269"/>
            <ac:spMk id="710" creationId="{381A31EE-CF7C-7631-1D90-D08BDB0073B6}"/>
          </ac:spMkLst>
        </pc:spChg>
        <pc:spChg chg="mod">
          <ac:chgData name="David Dickinson" userId="5ed55131-8e7f-4fd8-bf0e-101e25fb4d1c" providerId="ADAL" clId="{18FAAF05-0734-47AD-AFBF-2BB5821C7982}" dt="2023-03-21T11:48:30.721" v="473" actId="1076"/>
          <ac:spMkLst>
            <pc:docMk/>
            <pc:sldMk cId="2200704595" sldId="269"/>
            <ac:spMk id="711" creationId="{190C147A-9504-7342-5497-D77A3BCA51F9}"/>
          </ac:spMkLst>
        </pc:spChg>
        <pc:spChg chg="mod">
          <ac:chgData name="David Dickinson" userId="5ed55131-8e7f-4fd8-bf0e-101e25fb4d1c" providerId="ADAL" clId="{18FAAF05-0734-47AD-AFBF-2BB5821C7982}" dt="2023-03-21T11:48:30.721" v="473" actId="1076"/>
          <ac:spMkLst>
            <pc:docMk/>
            <pc:sldMk cId="2200704595" sldId="269"/>
            <ac:spMk id="712" creationId="{02B3CA58-44E3-A418-3603-504DF2B6F507}"/>
          </ac:spMkLst>
        </pc:spChg>
        <pc:spChg chg="mod">
          <ac:chgData name="David Dickinson" userId="5ed55131-8e7f-4fd8-bf0e-101e25fb4d1c" providerId="ADAL" clId="{18FAAF05-0734-47AD-AFBF-2BB5821C7982}" dt="2023-03-21T11:48:30.721" v="473" actId="1076"/>
          <ac:spMkLst>
            <pc:docMk/>
            <pc:sldMk cId="2200704595" sldId="269"/>
            <ac:spMk id="713" creationId="{DCA43D4F-9CB4-2B90-982C-FB47A0051396}"/>
          </ac:spMkLst>
        </pc:spChg>
        <pc:spChg chg="mod">
          <ac:chgData name="David Dickinson" userId="5ed55131-8e7f-4fd8-bf0e-101e25fb4d1c" providerId="ADAL" clId="{18FAAF05-0734-47AD-AFBF-2BB5821C7982}" dt="2023-03-21T11:48:30.721" v="473" actId="1076"/>
          <ac:spMkLst>
            <pc:docMk/>
            <pc:sldMk cId="2200704595" sldId="269"/>
            <ac:spMk id="714" creationId="{9A609FCB-90CB-7D8F-29F7-CF36D8C4C355}"/>
          </ac:spMkLst>
        </pc:spChg>
        <pc:grpChg chg="mod">
          <ac:chgData name="David Dickinson" userId="5ed55131-8e7f-4fd8-bf0e-101e25fb4d1c" providerId="ADAL" clId="{18FAAF05-0734-47AD-AFBF-2BB5821C7982}" dt="2023-03-21T11:38:54.456" v="392" actId="338"/>
          <ac:grpSpMkLst>
            <pc:docMk/>
            <pc:sldMk cId="2200704595" sldId="269"/>
            <ac:grpSpMk id="1" creationId="{00000000-0000-0000-0000-000000000000}"/>
          </ac:grpSpMkLst>
        </pc:grpChg>
        <pc:grpChg chg="del mod">
          <ac:chgData name="David Dickinson" userId="5ed55131-8e7f-4fd8-bf0e-101e25fb4d1c" providerId="ADAL" clId="{18FAAF05-0734-47AD-AFBF-2BB5821C7982}" dt="2023-03-21T12:29:36.057" v="477" actId="478"/>
          <ac:grpSpMkLst>
            <pc:docMk/>
            <pc:sldMk cId="2200704595" sldId="269"/>
            <ac:grpSpMk id="4" creationId="{5342AB11-E415-F77A-EEC0-F6620C3135B6}"/>
          </ac:grpSpMkLst>
        </pc:grpChg>
        <pc:grpChg chg="mod">
          <ac:chgData name="David Dickinson" userId="5ed55131-8e7f-4fd8-bf0e-101e25fb4d1c" providerId="ADAL" clId="{18FAAF05-0734-47AD-AFBF-2BB5821C7982}" dt="2023-03-21T11:48:30.721" v="473" actId="1076"/>
          <ac:grpSpMkLst>
            <pc:docMk/>
            <pc:sldMk cId="2200704595" sldId="269"/>
            <ac:grpSpMk id="8" creationId="{93A8FA3F-D50F-0B4E-85CA-B17CAF753B04}"/>
          </ac:grpSpMkLst>
        </pc:grpChg>
        <pc:grpChg chg="mod">
          <ac:chgData name="David Dickinson" userId="5ed55131-8e7f-4fd8-bf0e-101e25fb4d1c" providerId="ADAL" clId="{18FAAF05-0734-47AD-AFBF-2BB5821C7982}" dt="2023-03-21T11:48:30.721" v="473" actId="1076"/>
          <ac:grpSpMkLst>
            <pc:docMk/>
            <pc:sldMk cId="2200704595" sldId="269"/>
            <ac:grpSpMk id="9" creationId="{1E9960F5-A1E4-D2BD-D6EF-69EBAFBF1C1B}"/>
          </ac:grpSpMkLst>
        </pc:grpChg>
        <pc:grpChg chg="mod">
          <ac:chgData name="David Dickinson" userId="5ed55131-8e7f-4fd8-bf0e-101e25fb4d1c" providerId="ADAL" clId="{18FAAF05-0734-47AD-AFBF-2BB5821C7982}" dt="2023-03-21T11:48:30.721" v="473" actId="1076"/>
          <ac:grpSpMkLst>
            <pc:docMk/>
            <pc:sldMk cId="2200704595" sldId="269"/>
            <ac:grpSpMk id="10" creationId="{3288FB64-B884-D3E8-823F-BC860C9556F5}"/>
          </ac:grpSpMkLst>
        </pc:grpChg>
        <pc:graphicFrameChg chg="add del mod">
          <ac:chgData name="David Dickinson" userId="5ed55131-8e7f-4fd8-bf0e-101e25fb4d1c" providerId="ADAL" clId="{18FAAF05-0734-47AD-AFBF-2BB5821C7982}" dt="2023-03-21T12:29:39.836" v="481"/>
          <ac:graphicFrameMkLst>
            <pc:docMk/>
            <pc:sldMk cId="2200704595" sldId="269"/>
            <ac:graphicFrameMk id="715" creationId="{D5B62161-8243-1CF5-8AD2-8AD97E24078C}"/>
          </ac:graphicFrameMkLst>
        </pc:graphicFrameChg>
        <pc:graphicFrameChg chg="add del mod">
          <ac:chgData name="David Dickinson" userId="5ed55131-8e7f-4fd8-bf0e-101e25fb4d1c" providerId="ADAL" clId="{18FAAF05-0734-47AD-AFBF-2BB5821C7982}" dt="2023-03-21T12:30:26.993" v="497" actId="478"/>
          <ac:graphicFrameMkLst>
            <pc:docMk/>
            <pc:sldMk cId="2200704595" sldId="269"/>
            <ac:graphicFrameMk id="717" creationId="{70FB18E8-FC4A-114E-D8B9-5BFE10991EE8}"/>
          </ac:graphicFrameMkLst>
        </pc:graphicFrameChg>
        <pc:graphicFrameChg chg="add del mod">
          <ac:chgData name="David Dickinson" userId="5ed55131-8e7f-4fd8-bf0e-101e25fb4d1c" providerId="ADAL" clId="{18FAAF05-0734-47AD-AFBF-2BB5821C7982}" dt="2023-03-21T12:30:30.337" v="499"/>
          <ac:graphicFrameMkLst>
            <pc:docMk/>
            <pc:sldMk cId="2200704595" sldId="269"/>
            <ac:graphicFrameMk id="718" creationId="{F6B03855-CFB0-E416-C75A-CFB90B73D73F}"/>
          </ac:graphicFrameMkLst>
        </pc:graphicFrameChg>
        <pc:picChg chg="del mod">
          <ac:chgData name="David Dickinson" userId="5ed55131-8e7f-4fd8-bf0e-101e25fb4d1c" providerId="ADAL" clId="{18FAAF05-0734-47AD-AFBF-2BB5821C7982}" dt="2023-03-21T11:38:54.456" v="392" actId="338"/>
          <ac:picMkLst>
            <pc:docMk/>
            <pc:sldMk cId="2200704595" sldId="269"/>
            <ac:picMk id="6" creationId="{63B87E1C-959B-E1BB-16B1-799429B30493}"/>
          </ac:picMkLst>
        </pc:picChg>
        <pc:picChg chg="add del mod">
          <ac:chgData name="David Dickinson" userId="5ed55131-8e7f-4fd8-bf0e-101e25fb4d1c" providerId="ADAL" clId="{18FAAF05-0734-47AD-AFBF-2BB5821C7982}" dt="2023-03-21T12:29:59.503" v="491"/>
          <ac:picMkLst>
            <pc:docMk/>
            <pc:sldMk cId="2200704595" sldId="269"/>
            <ac:picMk id="716" creationId="{CC317B1B-AACC-ADF4-2DC5-80CFC3AD7D0D}"/>
          </ac:picMkLst>
        </pc:picChg>
        <pc:picChg chg="add mod">
          <ac:chgData name="David Dickinson" userId="5ed55131-8e7f-4fd8-bf0e-101e25fb4d1c" providerId="ADAL" clId="{18FAAF05-0734-47AD-AFBF-2BB5821C7982}" dt="2023-03-21T12:31:55.141" v="504" actId="14100"/>
          <ac:picMkLst>
            <pc:docMk/>
            <pc:sldMk cId="2200704595" sldId="269"/>
            <ac:picMk id="719" creationId="{A81EA8FF-16E4-B13D-5805-7B491DC872DF}"/>
          </ac:picMkLst>
        </pc:picChg>
        <pc:cxnChg chg="mod">
          <ac:chgData name="David Dickinson" userId="5ed55131-8e7f-4fd8-bf0e-101e25fb4d1c" providerId="ADAL" clId="{18FAAF05-0734-47AD-AFBF-2BB5821C7982}" dt="2023-03-21T11:38:54.456" v="392" actId="338"/>
          <ac:cxnSpMkLst>
            <pc:docMk/>
            <pc:sldMk cId="2200704595" sldId="269"/>
            <ac:cxnSpMk id="5" creationId="{5002AA31-ED48-4C1D-AF75-A4B85B0E6691}"/>
          </ac:cxnSpMkLst>
        </pc:cxnChg>
      </pc:sldChg>
      <pc:sldChg chg="modNotesTx">
        <pc:chgData name="David Dickinson" userId="5ed55131-8e7f-4fd8-bf0e-101e25fb4d1c" providerId="ADAL" clId="{18FAAF05-0734-47AD-AFBF-2BB5821C7982}" dt="2023-03-21T10:46:29.918" v="16" actId="6549"/>
        <pc:sldMkLst>
          <pc:docMk/>
          <pc:sldMk cId="1563403311" sldId="273"/>
        </pc:sldMkLst>
      </pc:sldChg>
      <pc:sldChg chg="modNotesTx">
        <pc:chgData name="David Dickinson" userId="5ed55131-8e7f-4fd8-bf0e-101e25fb4d1c" providerId="ADAL" clId="{18FAAF05-0734-47AD-AFBF-2BB5821C7982}" dt="2023-03-21T11:16:37.572" v="357" actId="20577"/>
        <pc:sldMkLst>
          <pc:docMk/>
          <pc:sldMk cId="2131976233" sldId="275"/>
        </pc:sldMkLst>
      </pc:sldChg>
      <pc:sldChg chg="modNotesTx">
        <pc:chgData name="David Dickinson" userId="5ed55131-8e7f-4fd8-bf0e-101e25fb4d1c" providerId="ADAL" clId="{18FAAF05-0734-47AD-AFBF-2BB5821C7982}" dt="2023-03-21T10:46:07.018" v="9" actId="6549"/>
        <pc:sldMkLst>
          <pc:docMk/>
          <pc:sldMk cId="1848773622" sldId="276"/>
        </pc:sldMkLst>
      </pc:sldChg>
      <pc:sldChg chg="modNotesTx">
        <pc:chgData name="David Dickinson" userId="5ed55131-8e7f-4fd8-bf0e-101e25fb4d1c" providerId="ADAL" clId="{18FAAF05-0734-47AD-AFBF-2BB5821C7982}" dt="2023-03-21T10:46:21.251" v="13" actId="6549"/>
        <pc:sldMkLst>
          <pc:docMk/>
          <pc:sldMk cId="85851575" sldId="277"/>
        </pc:sldMkLst>
      </pc:sldChg>
      <pc:sldChg chg="modNotesTx">
        <pc:chgData name="David Dickinson" userId="5ed55131-8e7f-4fd8-bf0e-101e25fb4d1c" providerId="ADAL" clId="{18FAAF05-0734-47AD-AFBF-2BB5821C7982}" dt="2023-03-21T10:46:24.452" v="14" actId="6549"/>
        <pc:sldMkLst>
          <pc:docMk/>
          <pc:sldMk cId="514106127" sldId="279"/>
        </pc:sldMkLst>
      </pc:sldChg>
      <pc:sldChg chg="modNotesTx">
        <pc:chgData name="David Dickinson" userId="5ed55131-8e7f-4fd8-bf0e-101e25fb4d1c" providerId="ADAL" clId="{18FAAF05-0734-47AD-AFBF-2BB5821C7982}" dt="2023-03-21T10:46:27.768" v="15" actId="6549"/>
        <pc:sldMkLst>
          <pc:docMk/>
          <pc:sldMk cId="3221118686" sldId="573"/>
        </pc:sldMkLst>
      </pc:sldChg>
      <pc:sldChg chg="modNotesTx">
        <pc:chgData name="David Dickinson" userId="5ed55131-8e7f-4fd8-bf0e-101e25fb4d1c" providerId="ADAL" clId="{18FAAF05-0734-47AD-AFBF-2BB5821C7982}" dt="2023-03-21T10:46:16.401" v="12" actId="6549"/>
        <pc:sldMkLst>
          <pc:docMk/>
          <pc:sldMk cId="3219070602" sldId="574"/>
        </pc:sldMkLst>
      </pc:sldChg>
      <pc:sldChg chg="modNotesTx">
        <pc:chgData name="David Dickinson" userId="5ed55131-8e7f-4fd8-bf0e-101e25fb4d1c" providerId="ADAL" clId="{18FAAF05-0734-47AD-AFBF-2BB5821C7982}" dt="2023-03-21T11:16:43.584" v="358" actId="20577"/>
        <pc:sldMkLst>
          <pc:docMk/>
          <pc:sldMk cId="4197257351" sldId="575"/>
        </pc:sldMkLst>
      </pc:sldChg>
      <pc:sldChg chg="modNotesTx">
        <pc:chgData name="David Dickinson" userId="5ed55131-8e7f-4fd8-bf0e-101e25fb4d1c" providerId="ADAL" clId="{18FAAF05-0734-47AD-AFBF-2BB5821C7982}" dt="2023-03-21T10:50:14.279" v="81" actId="20577"/>
        <pc:sldMkLst>
          <pc:docMk/>
          <pc:sldMk cId="3177782134" sldId="577"/>
        </pc:sldMkLst>
      </pc:sldChg>
      <pc:sldChg chg="modNotesTx">
        <pc:chgData name="David Dickinson" userId="5ed55131-8e7f-4fd8-bf0e-101e25fb4d1c" providerId="ADAL" clId="{18FAAF05-0734-47AD-AFBF-2BB5821C7982}" dt="2023-03-21T12:44:14.034" v="532" actId="20577"/>
        <pc:sldMkLst>
          <pc:docMk/>
          <pc:sldMk cId="4106430831" sldId="578"/>
        </pc:sldMkLst>
      </pc:sldChg>
      <pc:sldChg chg="modNotesTx">
        <pc:chgData name="David Dickinson" userId="5ed55131-8e7f-4fd8-bf0e-101e25fb4d1c" providerId="ADAL" clId="{18FAAF05-0734-47AD-AFBF-2BB5821C7982}" dt="2023-03-21T10:46:03.201" v="8" actId="6549"/>
        <pc:sldMkLst>
          <pc:docMk/>
          <pc:sldMk cId="1963915983" sldId="579"/>
        </pc:sldMkLst>
      </pc:sldChg>
      <pc:sldChg chg="modSp del mod modNotesTx">
        <pc:chgData name="David Dickinson" userId="5ed55131-8e7f-4fd8-bf0e-101e25fb4d1c" providerId="ADAL" clId="{18FAAF05-0734-47AD-AFBF-2BB5821C7982}" dt="2023-03-21T12:43:35.179" v="528" actId="47"/>
        <pc:sldMkLst>
          <pc:docMk/>
          <pc:sldMk cId="1938138286" sldId="582"/>
        </pc:sldMkLst>
        <pc:spChg chg="mod">
          <ac:chgData name="David Dickinson" userId="5ed55131-8e7f-4fd8-bf0e-101e25fb4d1c" providerId="ADAL" clId="{18FAAF05-0734-47AD-AFBF-2BB5821C7982}" dt="2023-03-21T12:42:21.676" v="522" actId="14100"/>
          <ac:spMkLst>
            <pc:docMk/>
            <pc:sldMk cId="1938138286" sldId="582"/>
            <ac:spMk id="12" creationId="{5C5C517E-0C40-B6D6-912E-72A1517CF780}"/>
          </ac:spMkLst>
        </pc:spChg>
        <pc:picChg chg="mod">
          <ac:chgData name="David Dickinson" userId="5ed55131-8e7f-4fd8-bf0e-101e25fb4d1c" providerId="ADAL" clId="{18FAAF05-0734-47AD-AFBF-2BB5821C7982}" dt="2023-03-21T12:42:17.326" v="520" actId="1076"/>
          <ac:picMkLst>
            <pc:docMk/>
            <pc:sldMk cId="1938138286" sldId="582"/>
            <ac:picMk id="5" creationId="{EAB44EF7-A758-9DD3-04D8-B83B93DC3EC9}"/>
          </ac:picMkLst>
        </pc:picChg>
        <pc:picChg chg="mod">
          <ac:chgData name="David Dickinson" userId="5ed55131-8e7f-4fd8-bf0e-101e25fb4d1c" providerId="ADAL" clId="{18FAAF05-0734-47AD-AFBF-2BB5821C7982}" dt="2023-03-21T12:42:26.179" v="523" actId="1076"/>
          <ac:picMkLst>
            <pc:docMk/>
            <pc:sldMk cId="1938138286" sldId="582"/>
            <ac:picMk id="6" creationId="{E8872A27-86A9-5CA0-8931-3DA8DDFB1565}"/>
          </ac:picMkLst>
        </pc:picChg>
      </pc:sldChg>
      <pc:sldChg chg="addSp delSp modSp mod modNotesTx">
        <pc:chgData name="David Dickinson" userId="5ed55131-8e7f-4fd8-bf0e-101e25fb4d1c" providerId="ADAL" clId="{18FAAF05-0734-47AD-AFBF-2BB5821C7982}" dt="2023-03-21T10:50:06.508" v="80" actId="20577"/>
        <pc:sldMkLst>
          <pc:docMk/>
          <pc:sldMk cId="1216823513" sldId="589"/>
        </pc:sldMkLst>
        <pc:spChg chg="del">
          <ac:chgData name="David Dickinson" userId="5ed55131-8e7f-4fd8-bf0e-101e25fb4d1c" providerId="ADAL" clId="{18FAAF05-0734-47AD-AFBF-2BB5821C7982}" dt="2023-03-21T10:48:38.388" v="48" actId="26606"/>
          <ac:spMkLst>
            <pc:docMk/>
            <pc:sldMk cId="1216823513" sldId="589"/>
            <ac:spMk id="15387" creationId="{E6B869D4-1EEF-4B5F-AD70-79AACBAEE367}"/>
          </ac:spMkLst>
        </pc:spChg>
        <pc:spChg chg="add del">
          <ac:chgData name="David Dickinson" userId="5ed55131-8e7f-4fd8-bf0e-101e25fb4d1c" providerId="ADAL" clId="{18FAAF05-0734-47AD-AFBF-2BB5821C7982}" dt="2023-03-21T10:49:22.721" v="72" actId="26606"/>
          <ac:spMkLst>
            <pc:docMk/>
            <pc:sldMk cId="1216823513" sldId="589"/>
            <ac:spMk id="15392" creationId="{B96FC576-AE30-4C09-A12C-0582F2A6A067}"/>
          </ac:spMkLst>
        </pc:spChg>
        <pc:spChg chg="add del">
          <ac:chgData name="David Dickinson" userId="5ed55131-8e7f-4fd8-bf0e-101e25fb4d1c" providerId="ADAL" clId="{18FAAF05-0734-47AD-AFBF-2BB5821C7982}" dt="2023-03-21T10:49:22.721" v="71" actId="26606"/>
          <ac:spMkLst>
            <pc:docMk/>
            <pc:sldMk cId="1216823513" sldId="589"/>
            <ac:spMk id="15397" creationId="{6C2997EE-0889-44C3-AC0D-18F26AC9AAAB}"/>
          </ac:spMkLst>
        </pc:spChg>
        <pc:spChg chg="add">
          <ac:chgData name="David Dickinson" userId="5ed55131-8e7f-4fd8-bf0e-101e25fb4d1c" providerId="ADAL" clId="{18FAAF05-0734-47AD-AFBF-2BB5821C7982}" dt="2023-03-21T10:49:22.721" v="72" actId="26606"/>
          <ac:spMkLst>
            <pc:docMk/>
            <pc:sldMk cId="1216823513" sldId="589"/>
            <ac:spMk id="15399" creationId="{E6B869D4-1EEF-4B5F-AD70-79AACBAEE367}"/>
          </ac:spMkLst>
        </pc:spChg>
        <pc:picChg chg="del">
          <ac:chgData name="David Dickinson" userId="5ed55131-8e7f-4fd8-bf0e-101e25fb4d1c" providerId="ADAL" clId="{18FAAF05-0734-47AD-AFBF-2BB5821C7982}" dt="2023-03-21T10:48:04.108" v="42" actId="478"/>
          <ac:picMkLst>
            <pc:docMk/>
            <pc:sldMk cId="1216823513" sldId="589"/>
            <ac:picMk id="3" creationId="{23207939-D77F-A59E-5F3D-06EE2480F1DE}"/>
          </ac:picMkLst>
        </pc:picChg>
        <pc:picChg chg="add mod">
          <ac:chgData name="David Dickinson" userId="5ed55131-8e7f-4fd8-bf0e-101e25fb4d1c" providerId="ADAL" clId="{18FAAF05-0734-47AD-AFBF-2BB5821C7982}" dt="2023-03-21T10:49:22.721" v="72" actId="26606"/>
          <ac:picMkLst>
            <pc:docMk/>
            <pc:sldMk cId="1216823513" sldId="589"/>
            <ac:picMk id="3074" creationId="{F12D9B63-9722-A8B7-4292-CD61E5C5F21E}"/>
          </ac:picMkLst>
        </pc:picChg>
        <pc:picChg chg="mod ord">
          <ac:chgData name="David Dickinson" userId="5ed55131-8e7f-4fd8-bf0e-101e25fb4d1c" providerId="ADAL" clId="{18FAAF05-0734-47AD-AFBF-2BB5821C7982}" dt="2023-03-21T10:49:22.721" v="72" actId="26606"/>
          <ac:picMkLst>
            <pc:docMk/>
            <pc:sldMk cId="1216823513" sldId="589"/>
            <ac:picMk id="15366" creationId="{048EF48B-8C02-6D33-2FD0-93895293D68D}"/>
          </ac:picMkLst>
        </pc:picChg>
        <pc:picChg chg="mod ord">
          <ac:chgData name="David Dickinson" userId="5ed55131-8e7f-4fd8-bf0e-101e25fb4d1c" providerId="ADAL" clId="{18FAAF05-0734-47AD-AFBF-2BB5821C7982}" dt="2023-03-21T10:49:22.721" v="72" actId="26606"/>
          <ac:picMkLst>
            <pc:docMk/>
            <pc:sldMk cId="1216823513" sldId="589"/>
            <ac:picMk id="15370" creationId="{B743E4F1-AD9B-6126-AA4F-AD6CB1814F42}"/>
          </ac:picMkLst>
        </pc:picChg>
        <pc:picChg chg="mod ord">
          <ac:chgData name="David Dickinson" userId="5ed55131-8e7f-4fd8-bf0e-101e25fb4d1c" providerId="ADAL" clId="{18FAAF05-0734-47AD-AFBF-2BB5821C7982}" dt="2023-03-21T10:49:22.721" v="72" actId="26606"/>
          <ac:picMkLst>
            <pc:docMk/>
            <pc:sldMk cId="1216823513" sldId="589"/>
            <ac:picMk id="15372" creationId="{DF69EDF9-CC73-7736-DA61-92179C6B77C1}"/>
          </ac:picMkLst>
        </pc:picChg>
      </pc:sldChg>
      <pc:sldChg chg="modNotesTx">
        <pc:chgData name="David Dickinson" userId="5ed55131-8e7f-4fd8-bf0e-101e25fb4d1c" providerId="ADAL" clId="{18FAAF05-0734-47AD-AFBF-2BB5821C7982}" dt="2023-03-21T10:46:10.235" v="10" actId="6549"/>
        <pc:sldMkLst>
          <pc:docMk/>
          <pc:sldMk cId="3053188259" sldId="592"/>
        </pc:sldMkLst>
      </pc:sldChg>
      <pc:sldChg chg="modNotesTx">
        <pc:chgData name="David Dickinson" userId="5ed55131-8e7f-4fd8-bf0e-101e25fb4d1c" providerId="ADAL" clId="{18FAAF05-0734-47AD-AFBF-2BB5821C7982}" dt="2023-03-21T11:17:58.054" v="390" actId="20577"/>
        <pc:sldMkLst>
          <pc:docMk/>
          <pc:sldMk cId="589476806" sldId="595"/>
        </pc:sldMkLst>
      </pc:sldChg>
      <pc:sldChg chg="modNotesTx">
        <pc:chgData name="David Dickinson" userId="5ed55131-8e7f-4fd8-bf0e-101e25fb4d1c" providerId="ADAL" clId="{18FAAF05-0734-47AD-AFBF-2BB5821C7982}" dt="2023-03-21T11:18:02.869" v="391" actId="20577"/>
        <pc:sldMkLst>
          <pc:docMk/>
          <pc:sldMk cId="1052543846" sldId="596"/>
        </pc:sldMkLst>
      </pc:sldChg>
      <pc:sldChg chg="modNotesTx">
        <pc:chgData name="David Dickinson" userId="5ed55131-8e7f-4fd8-bf0e-101e25fb4d1c" providerId="ADAL" clId="{18FAAF05-0734-47AD-AFBF-2BB5821C7982}" dt="2023-03-21T11:17:06.824" v="386" actId="5793"/>
        <pc:sldMkLst>
          <pc:docMk/>
          <pc:sldMk cId="2724547166" sldId="601"/>
        </pc:sldMkLst>
      </pc:sldChg>
      <pc:sldChg chg="addSp delSp modSp new mod ord setBg modNotesTx">
        <pc:chgData name="David Dickinson" userId="5ed55131-8e7f-4fd8-bf0e-101e25fb4d1c" providerId="ADAL" clId="{18FAAF05-0734-47AD-AFBF-2BB5821C7982}" dt="2023-03-21T11:16:08.062" v="333" actId="20577"/>
        <pc:sldMkLst>
          <pc:docMk/>
          <pc:sldMk cId="516142914" sldId="602"/>
        </pc:sldMkLst>
        <pc:spChg chg="del">
          <ac:chgData name="David Dickinson" userId="5ed55131-8e7f-4fd8-bf0e-101e25fb4d1c" providerId="ADAL" clId="{18FAAF05-0734-47AD-AFBF-2BB5821C7982}" dt="2023-03-21T10:54:19.314" v="209" actId="478"/>
          <ac:spMkLst>
            <pc:docMk/>
            <pc:sldMk cId="516142914" sldId="602"/>
            <ac:spMk id="2" creationId="{434F3DEA-28B0-4702-4315-F64527D98892}"/>
          </ac:spMkLst>
        </pc:spChg>
        <pc:spChg chg="del mod">
          <ac:chgData name="David Dickinson" userId="5ed55131-8e7f-4fd8-bf0e-101e25fb4d1c" providerId="ADAL" clId="{18FAAF05-0734-47AD-AFBF-2BB5821C7982}" dt="2023-03-21T10:54:21.558" v="211" actId="478"/>
          <ac:spMkLst>
            <pc:docMk/>
            <pc:sldMk cId="516142914" sldId="602"/>
            <ac:spMk id="3" creationId="{E90AD737-3005-A27D-84DB-DE526C3A62F8}"/>
          </ac:spMkLst>
        </pc:spChg>
        <pc:spChg chg="add del">
          <ac:chgData name="David Dickinson" userId="5ed55131-8e7f-4fd8-bf0e-101e25fb4d1c" providerId="ADAL" clId="{18FAAF05-0734-47AD-AFBF-2BB5821C7982}" dt="2023-03-21T11:07:19.516" v="233" actId="26606"/>
          <ac:spMkLst>
            <pc:docMk/>
            <pc:sldMk cId="516142914" sldId="602"/>
            <ac:spMk id="4107" creationId="{42A4FC2C-047E-45A5-965D-8E1E3BF09BC6}"/>
          </ac:spMkLst>
        </pc:spChg>
        <pc:spChg chg="add del">
          <ac:chgData name="David Dickinson" userId="5ed55131-8e7f-4fd8-bf0e-101e25fb4d1c" providerId="ADAL" clId="{18FAAF05-0734-47AD-AFBF-2BB5821C7982}" dt="2023-03-21T11:06:51.999" v="224" actId="26606"/>
          <ac:spMkLst>
            <pc:docMk/>
            <pc:sldMk cId="516142914" sldId="602"/>
            <ac:spMk id="4109" creationId="{6C2997EE-0889-44C3-AC0D-18F26AC9AAAB}"/>
          </ac:spMkLst>
        </pc:spChg>
        <pc:spChg chg="add del">
          <ac:chgData name="David Dickinson" userId="5ed55131-8e7f-4fd8-bf0e-101e25fb4d1c" providerId="ADAL" clId="{18FAAF05-0734-47AD-AFBF-2BB5821C7982}" dt="2023-03-21T11:06:57.794" v="226" actId="26606"/>
          <ac:spMkLst>
            <pc:docMk/>
            <pc:sldMk cId="516142914" sldId="602"/>
            <ac:spMk id="4111" creationId="{25414FA1-2D4C-41DB-83DE-4F3E38C10A63}"/>
          </ac:spMkLst>
        </pc:spChg>
        <pc:spChg chg="add del">
          <ac:chgData name="David Dickinson" userId="5ed55131-8e7f-4fd8-bf0e-101e25fb4d1c" providerId="ADAL" clId="{18FAAF05-0734-47AD-AFBF-2BB5821C7982}" dt="2023-03-21T11:06:24.961" v="221" actId="26606"/>
          <ac:spMkLst>
            <pc:docMk/>
            <pc:sldMk cId="516142914" sldId="602"/>
            <ac:spMk id="4112" creationId="{FABB624F-BF77-4AE1-B71D-2D681D4731B8}"/>
          </ac:spMkLst>
        </pc:spChg>
        <pc:spChg chg="add del">
          <ac:chgData name="David Dickinson" userId="5ed55131-8e7f-4fd8-bf0e-101e25fb4d1c" providerId="ADAL" clId="{18FAAF05-0734-47AD-AFBF-2BB5821C7982}" dt="2023-03-21T11:07:14.887" v="230" actId="26606"/>
          <ac:spMkLst>
            <pc:docMk/>
            <pc:sldMk cId="516142914" sldId="602"/>
            <ac:spMk id="4118" creationId="{E6B869D4-1EEF-4B5F-AD70-79AACBAEE367}"/>
          </ac:spMkLst>
        </pc:spChg>
        <pc:spChg chg="add del">
          <ac:chgData name="David Dickinson" userId="5ed55131-8e7f-4fd8-bf0e-101e25fb4d1c" providerId="ADAL" clId="{18FAAF05-0734-47AD-AFBF-2BB5821C7982}" dt="2023-03-21T11:07:19.514" v="232" actId="26606"/>
          <ac:spMkLst>
            <pc:docMk/>
            <pc:sldMk cId="516142914" sldId="602"/>
            <ac:spMk id="4120" creationId="{E8DC6FCD-811B-436E-9FEE-FC957486CD7E}"/>
          </ac:spMkLst>
        </pc:spChg>
        <pc:spChg chg="add del">
          <ac:chgData name="David Dickinson" userId="5ed55131-8e7f-4fd8-bf0e-101e25fb4d1c" providerId="ADAL" clId="{18FAAF05-0734-47AD-AFBF-2BB5821C7982}" dt="2023-03-21T11:08:36.918" v="242" actId="26606"/>
          <ac:spMkLst>
            <pc:docMk/>
            <pc:sldMk cId="516142914" sldId="602"/>
            <ac:spMk id="4122" creationId="{E6B869D4-1EEF-4B5F-AD70-79AACBAEE367}"/>
          </ac:spMkLst>
        </pc:spChg>
        <pc:spChg chg="add del">
          <ac:chgData name="David Dickinson" userId="5ed55131-8e7f-4fd8-bf0e-101e25fb4d1c" providerId="ADAL" clId="{18FAAF05-0734-47AD-AFBF-2BB5821C7982}" dt="2023-03-21T11:08:14.638" v="239" actId="26606"/>
          <ac:spMkLst>
            <pc:docMk/>
            <pc:sldMk cId="516142914" sldId="602"/>
            <ac:spMk id="4127" creationId="{E6B869D4-1EEF-4B5F-AD70-79AACBAEE367}"/>
          </ac:spMkLst>
        </pc:spChg>
        <pc:spChg chg="add del">
          <ac:chgData name="David Dickinson" userId="5ed55131-8e7f-4fd8-bf0e-101e25fb4d1c" providerId="ADAL" clId="{18FAAF05-0734-47AD-AFBF-2BB5821C7982}" dt="2023-03-21T11:08:36.912" v="241" actId="26606"/>
          <ac:spMkLst>
            <pc:docMk/>
            <pc:sldMk cId="516142914" sldId="602"/>
            <ac:spMk id="4129" creationId="{E8DC6FCD-811B-436E-9FEE-FC957486CD7E}"/>
          </ac:spMkLst>
        </pc:spChg>
        <pc:spChg chg="add">
          <ac:chgData name="David Dickinson" userId="5ed55131-8e7f-4fd8-bf0e-101e25fb4d1c" providerId="ADAL" clId="{18FAAF05-0734-47AD-AFBF-2BB5821C7982}" dt="2023-03-21T11:08:36.918" v="242" actId="26606"/>
          <ac:spMkLst>
            <pc:docMk/>
            <pc:sldMk cId="516142914" sldId="602"/>
            <ac:spMk id="4131" creationId="{E6B869D4-1EEF-4B5F-AD70-79AACBAEE367}"/>
          </ac:spMkLst>
        </pc:spChg>
        <pc:picChg chg="add mod ord">
          <ac:chgData name="David Dickinson" userId="5ed55131-8e7f-4fd8-bf0e-101e25fb4d1c" providerId="ADAL" clId="{18FAAF05-0734-47AD-AFBF-2BB5821C7982}" dt="2023-03-21T11:08:36.912" v="241" actId="26606"/>
          <ac:picMkLst>
            <pc:docMk/>
            <pc:sldMk cId="516142914" sldId="602"/>
            <ac:picMk id="4098" creationId="{E8C3A545-3911-9885-E689-ADFD1931A76A}"/>
          </ac:picMkLst>
        </pc:picChg>
        <pc:picChg chg="add mod ord">
          <ac:chgData name="David Dickinson" userId="5ed55131-8e7f-4fd8-bf0e-101e25fb4d1c" providerId="ADAL" clId="{18FAAF05-0734-47AD-AFBF-2BB5821C7982}" dt="2023-03-21T11:08:36.918" v="242" actId="26606"/>
          <ac:picMkLst>
            <pc:docMk/>
            <pc:sldMk cId="516142914" sldId="602"/>
            <ac:picMk id="4100" creationId="{795A8F84-4262-BB1D-8949-62F0210E3EFA}"/>
          </ac:picMkLst>
        </pc:picChg>
        <pc:picChg chg="add mod ord">
          <ac:chgData name="David Dickinson" userId="5ed55131-8e7f-4fd8-bf0e-101e25fb4d1c" providerId="ADAL" clId="{18FAAF05-0734-47AD-AFBF-2BB5821C7982}" dt="2023-03-21T11:08:36.912" v="241" actId="26606"/>
          <ac:picMkLst>
            <pc:docMk/>
            <pc:sldMk cId="516142914" sldId="602"/>
            <ac:picMk id="4102" creationId="{9CED41CA-09C0-D892-E088-720296DA937D}"/>
          </ac:picMkLst>
        </pc:picChg>
        <pc:picChg chg="add del mod ord">
          <ac:chgData name="David Dickinson" userId="5ed55131-8e7f-4fd8-bf0e-101e25fb4d1c" providerId="ADAL" clId="{18FAAF05-0734-47AD-AFBF-2BB5821C7982}" dt="2023-03-21T11:07:34.440" v="236" actId="478"/>
          <ac:picMkLst>
            <pc:docMk/>
            <pc:sldMk cId="516142914" sldId="602"/>
            <ac:picMk id="4104" creationId="{40171420-12E3-B682-2196-B1A73BACEB0D}"/>
          </ac:picMkLst>
        </pc:picChg>
        <pc:picChg chg="add mod ord">
          <ac:chgData name="David Dickinson" userId="5ed55131-8e7f-4fd8-bf0e-101e25fb4d1c" providerId="ADAL" clId="{18FAAF05-0734-47AD-AFBF-2BB5821C7982}" dt="2023-03-21T11:08:36.918" v="242" actId="26606"/>
          <ac:picMkLst>
            <pc:docMk/>
            <pc:sldMk cId="516142914" sldId="602"/>
            <ac:picMk id="4106" creationId="{AA1EEF20-C98D-D655-6BF8-598A3F90B1C8}"/>
          </ac:picMkLst>
        </pc:picChg>
        <pc:cxnChg chg="add del">
          <ac:chgData name="David Dickinson" userId="5ed55131-8e7f-4fd8-bf0e-101e25fb4d1c" providerId="ADAL" clId="{18FAAF05-0734-47AD-AFBF-2BB5821C7982}" dt="2023-03-21T11:07:01.465" v="228" actId="26606"/>
          <ac:cxnSpMkLst>
            <pc:docMk/>
            <pc:sldMk cId="516142914" sldId="602"/>
            <ac:cxnSpMk id="4113" creationId="{91B6081D-D3E8-4209-B85B-EB1C655A6272}"/>
          </ac:cxnSpMkLst>
        </pc:cxnChg>
        <pc:cxnChg chg="add del">
          <ac:chgData name="David Dickinson" userId="5ed55131-8e7f-4fd8-bf0e-101e25fb4d1c" providerId="ADAL" clId="{18FAAF05-0734-47AD-AFBF-2BB5821C7982}" dt="2023-03-21T11:07:01.465" v="228" actId="26606"/>
          <ac:cxnSpMkLst>
            <pc:docMk/>
            <pc:sldMk cId="516142914" sldId="602"/>
            <ac:cxnSpMk id="4114" creationId="{28CA55E4-1295-45C8-BA05-5A9E705B749A}"/>
          </ac:cxnSpMkLst>
        </pc:cxnChg>
        <pc:cxnChg chg="add del">
          <ac:chgData name="David Dickinson" userId="5ed55131-8e7f-4fd8-bf0e-101e25fb4d1c" providerId="ADAL" clId="{18FAAF05-0734-47AD-AFBF-2BB5821C7982}" dt="2023-03-21T11:07:01.465" v="228" actId="26606"/>
          <ac:cxnSpMkLst>
            <pc:docMk/>
            <pc:sldMk cId="516142914" sldId="602"/>
            <ac:cxnSpMk id="4116" creationId="{08C5794E-A9A1-4A23-AF68-C79A7822334C}"/>
          </ac:cxnSpMkLst>
        </pc:cxnChg>
      </pc:sldChg>
      <pc:sldChg chg="delSp add ord setBg delDesignElem modNotesTx">
        <pc:chgData name="David Dickinson" userId="5ed55131-8e7f-4fd8-bf0e-101e25fb4d1c" providerId="ADAL" clId="{18FAAF05-0734-47AD-AFBF-2BB5821C7982}" dt="2023-03-21T12:43:54.908" v="531" actId="20577"/>
        <pc:sldMkLst>
          <pc:docMk/>
          <pc:sldMk cId="491691998" sldId="603"/>
        </pc:sldMkLst>
        <pc:spChg chg="del">
          <ac:chgData name="David Dickinson" userId="5ed55131-8e7f-4fd8-bf0e-101e25fb4d1c" providerId="ADAL" clId="{18FAAF05-0734-47AD-AFBF-2BB5821C7982}" dt="2023-03-21T12:43:21.755" v="527"/>
          <ac:spMkLst>
            <pc:docMk/>
            <pc:sldMk cId="491691998" sldId="603"/>
            <ac:spMk id="26" creationId="{5EF17487-C386-4F99-B5EB-4FD3DF4236B2}"/>
          </ac:spMkLst>
        </pc:spChg>
        <pc:spChg chg="del">
          <ac:chgData name="David Dickinson" userId="5ed55131-8e7f-4fd8-bf0e-101e25fb4d1c" providerId="ADAL" clId="{18FAAF05-0734-47AD-AFBF-2BB5821C7982}" dt="2023-03-21T12:43:21.755" v="527"/>
          <ac:spMkLst>
            <pc:docMk/>
            <pc:sldMk cId="491691998" sldId="603"/>
            <ac:spMk id="28" creationId="{A0DE92DF-4769-4DE9-93FD-EE31271850CA}"/>
          </ac:spMkLst>
        </pc:spChg>
      </pc:sldChg>
      <pc:sldChg chg="add del">
        <pc:chgData name="David Dickinson" userId="5ed55131-8e7f-4fd8-bf0e-101e25fb4d1c" providerId="ADAL" clId="{18FAAF05-0734-47AD-AFBF-2BB5821C7982}" dt="2023-03-21T12:40:47.902" v="507" actId="2696"/>
        <pc:sldMkLst>
          <pc:docMk/>
          <pc:sldMk cId="2728778496" sldId="6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lbbd-my.sharepoint.com/personal/ddickinson_lbbd_gov_uk/Documents/Desktop/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bbd-my.sharepoint.com/personal/ddickinson_lbbd_gov_uk/Documents/Desktop/Presentat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Tenure Mix to 2022/23 -  1,068 Homes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DE-40D2-8000-B945AD7228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DE-40D2-8000-B945AD7228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DE-40D2-8000-B945AD72280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BDE-40D2-8000-B945AD72280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BDE-40D2-8000-B945AD72280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BDE-40D2-8000-B945AD72280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BDE-40D2-8000-B945AD72280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Sheet5!$A$2:$A$8</c:f>
              <c:strCache>
                <c:ptCount val="7"/>
                <c:pt idx="0">
                  <c:v>Market Rent</c:v>
                </c:pt>
                <c:pt idx="1">
                  <c:v>Affordable Rent</c:v>
                </c:pt>
                <c:pt idx="2">
                  <c:v>Shared Ownership</c:v>
                </c:pt>
                <c:pt idx="3">
                  <c:v>London Living Rent</c:v>
                </c:pt>
                <c:pt idx="4">
                  <c:v>Temp Accommodation</c:v>
                </c:pt>
                <c:pt idx="5">
                  <c:v>London Affordable Rent</c:v>
                </c:pt>
                <c:pt idx="6">
                  <c:v>Target Rent</c:v>
                </c:pt>
              </c:strCache>
            </c:strRef>
          </c:cat>
          <c:val>
            <c:numRef>
              <c:f>Sheet5!$B$2:$B$8</c:f>
              <c:numCache>
                <c:formatCode>General</c:formatCode>
                <c:ptCount val="7"/>
                <c:pt idx="0">
                  <c:v>151</c:v>
                </c:pt>
                <c:pt idx="1">
                  <c:v>327</c:v>
                </c:pt>
                <c:pt idx="2">
                  <c:v>135</c:v>
                </c:pt>
                <c:pt idx="3">
                  <c:v>56</c:v>
                </c:pt>
                <c:pt idx="4">
                  <c:v>171</c:v>
                </c:pt>
                <c:pt idx="5">
                  <c:v>202</c:v>
                </c:pt>
                <c:pt idx="6">
                  <c:v>26</c:v>
                </c:pt>
              </c:numCache>
            </c:numRef>
          </c:val>
          <c:extLst>
            <c:ext xmlns:c16="http://schemas.microsoft.com/office/drawing/2014/chart" uri="{C3380CC4-5D6E-409C-BE32-E72D297353CC}">
              <c16:uniqueId val="{0000000E-FBDE-40D2-8000-B945AD72280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875246091620747"/>
          <c:y val="0.60958493128172153"/>
          <c:w val="0.31014845657381834"/>
          <c:h val="0.3874775227591435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b="1"/>
              <a:t>Forecast Tenure Mix for</a:t>
            </a:r>
            <a:r>
              <a:rPr lang="en-GB" b="1" baseline="0"/>
              <a:t> 4,205 Homes</a:t>
            </a:r>
            <a:r>
              <a:rPr lang="en-GB" b="1"/>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008333695038854E-2"/>
          <c:y val="0.14997486867533327"/>
          <c:w val="0.60421529272243835"/>
          <c:h val="0.7247303030993701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3A-4415-86F6-73CEA56E67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3A-4415-86F6-73CEA56E67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3A-4415-86F6-73CEA56E671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3A-4415-86F6-73CEA56E671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D3A-4415-86F6-73CEA56E671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D3A-4415-86F6-73CEA56E671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D3A-4415-86F6-73CEA56E671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Sheet5!$A$2:$A$8</c:f>
              <c:strCache>
                <c:ptCount val="7"/>
                <c:pt idx="0">
                  <c:v>Market Rent</c:v>
                </c:pt>
                <c:pt idx="1">
                  <c:v>Affordable Rent</c:v>
                </c:pt>
                <c:pt idx="2">
                  <c:v>Shared Ownership</c:v>
                </c:pt>
                <c:pt idx="3">
                  <c:v>London Living Rent</c:v>
                </c:pt>
                <c:pt idx="4">
                  <c:v>Temp Accommodation</c:v>
                </c:pt>
                <c:pt idx="5">
                  <c:v>London Affordable Rent</c:v>
                </c:pt>
                <c:pt idx="6">
                  <c:v>Target Rent</c:v>
                </c:pt>
              </c:strCache>
            </c:strRef>
          </c:cat>
          <c:val>
            <c:numRef>
              <c:f>Sheet5!$C$2:$C$8</c:f>
              <c:numCache>
                <c:formatCode>General</c:formatCode>
                <c:ptCount val="7"/>
                <c:pt idx="0">
                  <c:v>1131</c:v>
                </c:pt>
                <c:pt idx="1">
                  <c:v>1523</c:v>
                </c:pt>
                <c:pt idx="2">
                  <c:v>415</c:v>
                </c:pt>
                <c:pt idx="3">
                  <c:v>77</c:v>
                </c:pt>
                <c:pt idx="4">
                  <c:v>171</c:v>
                </c:pt>
                <c:pt idx="5">
                  <c:v>760</c:v>
                </c:pt>
                <c:pt idx="6">
                  <c:v>128</c:v>
                </c:pt>
              </c:numCache>
            </c:numRef>
          </c:val>
          <c:extLst>
            <c:ext xmlns:c16="http://schemas.microsoft.com/office/drawing/2014/chart" uri="{C3380CC4-5D6E-409C-BE32-E72D297353CC}">
              <c16:uniqueId val="{0000000E-CD3A-4415-86F6-73CEA56E6719}"/>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887616329993848"/>
          <c:y val="0.60958493128172153"/>
          <c:w val="0.33858356387476013"/>
          <c:h val="0.3874775227591435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58369-0BE8-4BCE-86DE-4B8CBC15E6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8AB0D6-20BD-4662-88FF-3FF401292E53}">
      <dgm:prSet custT="1"/>
      <dgm:spPr/>
      <dgm:t>
        <a:bodyPr/>
        <a:lstStyle/>
        <a:p>
          <a:r>
            <a:rPr lang="en-GB" sz="1600" b="1" dirty="0"/>
            <a:t>Started with an income strip deal in 2011/12 for William Street Quarter and Thames View; Abbey Road 2 (a turnkey) is added soon after;</a:t>
          </a:r>
          <a:endParaRPr lang="en-US" sz="1600" b="1" dirty="0"/>
        </a:p>
      </dgm:t>
    </dgm:pt>
    <dgm:pt modelId="{E2C7C1C3-DF40-4A3B-BC51-D8EB6EA68B26}" type="parTrans" cxnId="{A6A452E3-2A04-4D9A-83AD-73FC817FC5D7}">
      <dgm:prSet/>
      <dgm:spPr/>
      <dgm:t>
        <a:bodyPr/>
        <a:lstStyle/>
        <a:p>
          <a:endParaRPr lang="en-US" sz="1600" b="1"/>
        </a:p>
      </dgm:t>
    </dgm:pt>
    <dgm:pt modelId="{1FF78077-2FA3-46FE-89E7-1FC02DEF14BB}" type="sibTrans" cxnId="{A6A452E3-2A04-4D9A-83AD-73FC817FC5D7}">
      <dgm:prSet/>
      <dgm:spPr/>
      <dgm:t>
        <a:bodyPr/>
        <a:lstStyle/>
        <a:p>
          <a:endParaRPr lang="en-US" sz="1600" b="1"/>
        </a:p>
      </dgm:t>
    </dgm:pt>
    <dgm:pt modelId="{8B7BFDAF-BE0E-434F-9661-79457A576079}">
      <dgm:prSet custT="1"/>
      <dgm:spPr/>
      <dgm:t>
        <a:bodyPr/>
        <a:lstStyle/>
        <a:p>
          <a:r>
            <a:rPr lang="en-GB" sz="1600" b="1" dirty="0"/>
            <a:t>Previous developments were within the Council’s HRA;</a:t>
          </a:r>
          <a:endParaRPr lang="en-US" sz="1600" b="1" dirty="0"/>
        </a:p>
      </dgm:t>
    </dgm:pt>
    <dgm:pt modelId="{1D4FEF6F-E43F-4692-88BB-1CCA29308476}" type="parTrans" cxnId="{9A87252C-D4DD-4285-A1AD-691AB47E1DC7}">
      <dgm:prSet/>
      <dgm:spPr/>
      <dgm:t>
        <a:bodyPr/>
        <a:lstStyle/>
        <a:p>
          <a:endParaRPr lang="en-US" sz="1600" b="1"/>
        </a:p>
      </dgm:t>
    </dgm:pt>
    <dgm:pt modelId="{2D7AC4D3-4A16-4EAE-B8A5-66E6AEA9D5F2}" type="sibTrans" cxnId="{9A87252C-D4DD-4285-A1AD-691AB47E1DC7}">
      <dgm:prSet/>
      <dgm:spPr/>
      <dgm:t>
        <a:bodyPr/>
        <a:lstStyle/>
        <a:p>
          <a:endParaRPr lang="en-US" sz="1600" b="1"/>
        </a:p>
      </dgm:t>
    </dgm:pt>
    <dgm:pt modelId="{D2FAF579-9E4B-4552-8191-2840758C7C42}">
      <dgm:prSet custT="1"/>
      <dgm:spPr/>
      <dgm:t>
        <a:bodyPr/>
        <a:lstStyle/>
        <a:p>
          <a:r>
            <a:rPr lang="en-GB" sz="1600" b="1" dirty="0"/>
            <a:t>Reside is established to hold the assets;</a:t>
          </a:r>
          <a:endParaRPr lang="en-US" sz="1600" b="1" dirty="0"/>
        </a:p>
      </dgm:t>
    </dgm:pt>
    <dgm:pt modelId="{09B38FDE-FAF5-40BD-AE9E-7576B1FF1B4B}" type="parTrans" cxnId="{0526D1B3-9EDF-450E-AAE1-C479EEA92E92}">
      <dgm:prSet/>
      <dgm:spPr/>
      <dgm:t>
        <a:bodyPr/>
        <a:lstStyle/>
        <a:p>
          <a:endParaRPr lang="en-US" sz="1600" b="1"/>
        </a:p>
      </dgm:t>
    </dgm:pt>
    <dgm:pt modelId="{5C16A731-A537-4C27-B8E0-59A97F0E2868}" type="sibTrans" cxnId="{0526D1B3-9EDF-450E-AAE1-C479EEA92E92}">
      <dgm:prSet/>
      <dgm:spPr/>
      <dgm:t>
        <a:bodyPr/>
        <a:lstStyle/>
        <a:p>
          <a:endParaRPr lang="en-US" sz="1600" b="1"/>
        </a:p>
      </dgm:t>
    </dgm:pt>
    <dgm:pt modelId="{791DDF67-A269-4CB2-BA9E-B6BA08F9734E}">
      <dgm:prSet custT="1"/>
      <dgm:spPr/>
      <dgm:t>
        <a:bodyPr/>
        <a:lstStyle/>
        <a:p>
          <a:r>
            <a:rPr lang="en-GB" sz="1600" b="1" dirty="0"/>
            <a:t>Progresses in November 2016 to the IAS, initially invest £250m + £100m for land purchases to support regeneration and economic development;</a:t>
          </a:r>
          <a:endParaRPr lang="en-US" sz="1600" b="1" dirty="0"/>
        </a:p>
      </dgm:t>
    </dgm:pt>
    <dgm:pt modelId="{9AFCD779-39E2-4313-A2CE-D98BECF07227}" type="parTrans" cxnId="{761C9AFC-B909-422F-8343-6FFB53D1B2C4}">
      <dgm:prSet/>
      <dgm:spPr/>
      <dgm:t>
        <a:bodyPr/>
        <a:lstStyle/>
        <a:p>
          <a:endParaRPr lang="en-US" sz="1600" b="1"/>
        </a:p>
      </dgm:t>
    </dgm:pt>
    <dgm:pt modelId="{FA8A5BE2-F0E1-443F-98C9-138FD2947801}" type="sibTrans" cxnId="{761C9AFC-B909-422F-8343-6FFB53D1B2C4}">
      <dgm:prSet/>
      <dgm:spPr/>
      <dgm:t>
        <a:bodyPr/>
        <a:lstStyle/>
        <a:p>
          <a:endParaRPr lang="en-US" sz="1600" b="1"/>
        </a:p>
      </dgm:t>
    </dgm:pt>
    <dgm:pt modelId="{DFA770F2-CAE6-45F5-9465-BFC1E8E57208}">
      <dgm:prSet custT="1"/>
      <dgm:spPr/>
      <dgm:t>
        <a:bodyPr/>
        <a:lstStyle/>
        <a:p>
          <a:r>
            <a:rPr lang="en-GB" sz="1600" b="1" dirty="0"/>
            <a:t>2017 Be First is set up to accelerate regeneration in the borough;</a:t>
          </a:r>
          <a:endParaRPr lang="en-US" sz="1600" b="1" dirty="0"/>
        </a:p>
      </dgm:t>
    </dgm:pt>
    <dgm:pt modelId="{3EFB99B7-D0D4-4F0B-8506-71C1B96F6B06}" type="parTrans" cxnId="{5C5E214D-A276-4E00-BE07-F04E43ABAE0C}">
      <dgm:prSet/>
      <dgm:spPr/>
      <dgm:t>
        <a:bodyPr/>
        <a:lstStyle/>
        <a:p>
          <a:endParaRPr lang="en-US" sz="1600" b="1"/>
        </a:p>
      </dgm:t>
    </dgm:pt>
    <dgm:pt modelId="{1BC33F62-879A-48C8-B392-0462D2C50628}" type="sibTrans" cxnId="{5C5E214D-A276-4E00-BE07-F04E43ABAE0C}">
      <dgm:prSet/>
      <dgm:spPr/>
      <dgm:t>
        <a:bodyPr/>
        <a:lstStyle/>
        <a:p>
          <a:endParaRPr lang="en-US" sz="1600" b="1"/>
        </a:p>
      </dgm:t>
    </dgm:pt>
    <dgm:pt modelId="{42232BEB-0876-4746-A2C1-2A5B3E552828}">
      <dgm:prSet custT="1"/>
      <dgm:spPr/>
      <dgm:t>
        <a:bodyPr/>
        <a:lstStyle/>
        <a:p>
          <a:r>
            <a:rPr lang="en-GB" sz="1600" b="1" dirty="0"/>
            <a:t>Target investment return of 5%, with an initial target of £5m net annual income (very ambitious); </a:t>
          </a:r>
          <a:endParaRPr lang="en-US" sz="1600" b="1" dirty="0"/>
        </a:p>
      </dgm:t>
    </dgm:pt>
    <dgm:pt modelId="{B3372912-9CAB-415F-A48D-1CBF4B3273C0}" type="parTrans" cxnId="{8FD09EEA-20B9-4133-ADC5-804F1ED77A91}">
      <dgm:prSet/>
      <dgm:spPr/>
      <dgm:t>
        <a:bodyPr/>
        <a:lstStyle/>
        <a:p>
          <a:endParaRPr lang="en-US" sz="1600" b="1"/>
        </a:p>
      </dgm:t>
    </dgm:pt>
    <dgm:pt modelId="{8B0EBD9D-70FF-4585-8D1B-7EF621D8B474}" type="sibTrans" cxnId="{8FD09EEA-20B9-4133-ADC5-804F1ED77A91}">
      <dgm:prSet/>
      <dgm:spPr/>
      <dgm:t>
        <a:bodyPr/>
        <a:lstStyle/>
        <a:p>
          <a:endParaRPr lang="en-US" sz="1600" b="1"/>
        </a:p>
      </dgm:t>
    </dgm:pt>
    <dgm:pt modelId="{07DE10C6-086E-48FE-AFA0-A0C9D3A3E256}">
      <dgm:prSet custT="1"/>
      <dgm:spPr/>
      <dgm:t>
        <a:bodyPr/>
        <a:lstStyle/>
        <a:p>
          <a:r>
            <a:rPr lang="en-GB" sz="1600" b="1" dirty="0"/>
            <a:t>Investment decisions, acquisitions and disposals considered by Investment Panel and Cabinet where appropriate;</a:t>
          </a:r>
          <a:endParaRPr lang="en-US" sz="1600" b="1" dirty="0"/>
        </a:p>
      </dgm:t>
    </dgm:pt>
    <dgm:pt modelId="{D5F0A6F6-626C-4F3F-90B8-24FE82B0DD70}" type="parTrans" cxnId="{3E84D30F-3364-4E4C-8768-5DB9B1A7BFE8}">
      <dgm:prSet/>
      <dgm:spPr/>
      <dgm:t>
        <a:bodyPr/>
        <a:lstStyle/>
        <a:p>
          <a:endParaRPr lang="en-US" sz="1600" b="1"/>
        </a:p>
      </dgm:t>
    </dgm:pt>
    <dgm:pt modelId="{A500E3A9-49DC-4138-866B-B0196841AC8C}" type="sibTrans" cxnId="{3E84D30F-3364-4E4C-8768-5DB9B1A7BFE8}">
      <dgm:prSet/>
      <dgm:spPr/>
      <dgm:t>
        <a:bodyPr/>
        <a:lstStyle/>
        <a:p>
          <a:endParaRPr lang="en-US" sz="1600" b="1"/>
        </a:p>
      </dgm:t>
    </dgm:pt>
    <dgm:pt modelId="{E021E487-02AD-405B-889E-6EA26B073512}">
      <dgm:prSet custT="1"/>
      <dgm:spPr/>
      <dgm:t>
        <a:bodyPr/>
        <a:lstStyle/>
        <a:p>
          <a:r>
            <a:rPr lang="en-GB" sz="1600" b="1" dirty="0"/>
            <a:t>IAS reviewed annually and reported quarterly.</a:t>
          </a:r>
          <a:endParaRPr lang="en-US" sz="1600" b="1" dirty="0"/>
        </a:p>
      </dgm:t>
    </dgm:pt>
    <dgm:pt modelId="{7EBF8758-BD14-434C-9670-9F6FADB9D1BE}" type="parTrans" cxnId="{D1586319-27DB-4A7F-83EE-3C8C3403CF8D}">
      <dgm:prSet/>
      <dgm:spPr/>
      <dgm:t>
        <a:bodyPr/>
        <a:lstStyle/>
        <a:p>
          <a:endParaRPr lang="en-US" sz="1600" b="1"/>
        </a:p>
      </dgm:t>
    </dgm:pt>
    <dgm:pt modelId="{3BBE9D6B-82D8-4CF6-B4D9-F1686922BD64}" type="sibTrans" cxnId="{D1586319-27DB-4A7F-83EE-3C8C3403CF8D}">
      <dgm:prSet/>
      <dgm:spPr/>
      <dgm:t>
        <a:bodyPr/>
        <a:lstStyle/>
        <a:p>
          <a:endParaRPr lang="en-US" sz="1600" b="1"/>
        </a:p>
      </dgm:t>
    </dgm:pt>
    <dgm:pt modelId="{33D43403-4083-4FA6-B2C5-97CD068C28F8}" type="pres">
      <dgm:prSet presAssocID="{C8658369-0BE8-4BCE-86DE-4B8CBC15E6E4}" presName="linear" presStyleCnt="0">
        <dgm:presLayoutVars>
          <dgm:animLvl val="lvl"/>
          <dgm:resizeHandles val="exact"/>
        </dgm:presLayoutVars>
      </dgm:prSet>
      <dgm:spPr/>
    </dgm:pt>
    <dgm:pt modelId="{A190C824-566E-4B1E-A836-C6B785A3FCF4}" type="pres">
      <dgm:prSet presAssocID="{438AB0D6-20BD-4662-88FF-3FF401292E53}" presName="parentText" presStyleLbl="node1" presStyleIdx="0" presStyleCnt="8">
        <dgm:presLayoutVars>
          <dgm:chMax val="0"/>
          <dgm:bulletEnabled val="1"/>
        </dgm:presLayoutVars>
      </dgm:prSet>
      <dgm:spPr/>
    </dgm:pt>
    <dgm:pt modelId="{D93A7352-83F6-4226-916B-129D522552B5}" type="pres">
      <dgm:prSet presAssocID="{1FF78077-2FA3-46FE-89E7-1FC02DEF14BB}" presName="spacer" presStyleCnt="0"/>
      <dgm:spPr/>
    </dgm:pt>
    <dgm:pt modelId="{9981690B-DA26-4757-8949-61FCFA0D3325}" type="pres">
      <dgm:prSet presAssocID="{8B7BFDAF-BE0E-434F-9661-79457A576079}" presName="parentText" presStyleLbl="node1" presStyleIdx="1" presStyleCnt="8">
        <dgm:presLayoutVars>
          <dgm:chMax val="0"/>
          <dgm:bulletEnabled val="1"/>
        </dgm:presLayoutVars>
      </dgm:prSet>
      <dgm:spPr/>
    </dgm:pt>
    <dgm:pt modelId="{D8885D01-C53B-423E-AE07-1EB7FFEA6807}" type="pres">
      <dgm:prSet presAssocID="{2D7AC4D3-4A16-4EAE-B8A5-66E6AEA9D5F2}" presName="spacer" presStyleCnt="0"/>
      <dgm:spPr/>
    </dgm:pt>
    <dgm:pt modelId="{3D487F7F-9537-4A6F-9B07-6EB65DD464C0}" type="pres">
      <dgm:prSet presAssocID="{D2FAF579-9E4B-4552-8191-2840758C7C42}" presName="parentText" presStyleLbl="node1" presStyleIdx="2" presStyleCnt="8">
        <dgm:presLayoutVars>
          <dgm:chMax val="0"/>
          <dgm:bulletEnabled val="1"/>
        </dgm:presLayoutVars>
      </dgm:prSet>
      <dgm:spPr/>
    </dgm:pt>
    <dgm:pt modelId="{80751506-A96A-4E2F-8118-A6322DC0405F}" type="pres">
      <dgm:prSet presAssocID="{5C16A731-A537-4C27-B8E0-59A97F0E2868}" presName="spacer" presStyleCnt="0"/>
      <dgm:spPr/>
    </dgm:pt>
    <dgm:pt modelId="{8F9AE7FA-F419-46E5-95B8-5C7BF9B5FDC4}" type="pres">
      <dgm:prSet presAssocID="{791DDF67-A269-4CB2-BA9E-B6BA08F9734E}" presName="parentText" presStyleLbl="node1" presStyleIdx="3" presStyleCnt="8">
        <dgm:presLayoutVars>
          <dgm:chMax val="0"/>
          <dgm:bulletEnabled val="1"/>
        </dgm:presLayoutVars>
      </dgm:prSet>
      <dgm:spPr/>
    </dgm:pt>
    <dgm:pt modelId="{0AA562EF-F34D-4DF6-A321-D54F6ACDEAFA}" type="pres">
      <dgm:prSet presAssocID="{FA8A5BE2-F0E1-443F-98C9-138FD2947801}" presName="spacer" presStyleCnt="0"/>
      <dgm:spPr/>
    </dgm:pt>
    <dgm:pt modelId="{9AE5FFD8-9E93-4530-93D9-75F584155F52}" type="pres">
      <dgm:prSet presAssocID="{DFA770F2-CAE6-45F5-9465-BFC1E8E57208}" presName="parentText" presStyleLbl="node1" presStyleIdx="4" presStyleCnt="8">
        <dgm:presLayoutVars>
          <dgm:chMax val="0"/>
          <dgm:bulletEnabled val="1"/>
        </dgm:presLayoutVars>
      </dgm:prSet>
      <dgm:spPr/>
    </dgm:pt>
    <dgm:pt modelId="{1D3D8EA8-75B0-4936-B170-68C5A6B205CD}" type="pres">
      <dgm:prSet presAssocID="{1BC33F62-879A-48C8-B392-0462D2C50628}" presName="spacer" presStyleCnt="0"/>
      <dgm:spPr/>
    </dgm:pt>
    <dgm:pt modelId="{D5354C00-4B72-4DA9-AA69-A43D0924EAB8}" type="pres">
      <dgm:prSet presAssocID="{42232BEB-0876-4746-A2C1-2A5B3E552828}" presName="parentText" presStyleLbl="node1" presStyleIdx="5" presStyleCnt="8">
        <dgm:presLayoutVars>
          <dgm:chMax val="0"/>
          <dgm:bulletEnabled val="1"/>
        </dgm:presLayoutVars>
      </dgm:prSet>
      <dgm:spPr/>
    </dgm:pt>
    <dgm:pt modelId="{B1617FCC-390A-4AFA-8233-F8DFC8FABE60}" type="pres">
      <dgm:prSet presAssocID="{8B0EBD9D-70FF-4585-8D1B-7EF621D8B474}" presName="spacer" presStyleCnt="0"/>
      <dgm:spPr/>
    </dgm:pt>
    <dgm:pt modelId="{ED266596-ACD3-4313-B9FE-738E95CAD64F}" type="pres">
      <dgm:prSet presAssocID="{07DE10C6-086E-48FE-AFA0-A0C9D3A3E256}" presName="parentText" presStyleLbl="node1" presStyleIdx="6" presStyleCnt="8">
        <dgm:presLayoutVars>
          <dgm:chMax val="0"/>
          <dgm:bulletEnabled val="1"/>
        </dgm:presLayoutVars>
      </dgm:prSet>
      <dgm:spPr/>
    </dgm:pt>
    <dgm:pt modelId="{9752DC9D-684E-4F29-B694-B57E90614539}" type="pres">
      <dgm:prSet presAssocID="{A500E3A9-49DC-4138-866B-B0196841AC8C}" presName="spacer" presStyleCnt="0"/>
      <dgm:spPr/>
    </dgm:pt>
    <dgm:pt modelId="{70E234BD-2513-4D3E-B4EE-1AB0E1D0B7AA}" type="pres">
      <dgm:prSet presAssocID="{E021E487-02AD-405B-889E-6EA26B073512}" presName="parentText" presStyleLbl="node1" presStyleIdx="7" presStyleCnt="8">
        <dgm:presLayoutVars>
          <dgm:chMax val="0"/>
          <dgm:bulletEnabled val="1"/>
        </dgm:presLayoutVars>
      </dgm:prSet>
      <dgm:spPr/>
    </dgm:pt>
  </dgm:ptLst>
  <dgm:cxnLst>
    <dgm:cxn modelId="{3E84D30F-3364-4E4C-8768-5DB9B1A7BFE8}" srcId="{C8658369-0BE8-4BCE-86DE-4B8CBC15E6E4}" destId="{07DE10C6-086E-48FE-AFA0-A0C9D3A3E256}" srcOrd="6" destOrd="0" parTransId="{D5F0A6F6-626C-4F3F-90B8-24FE82B0DD70}" sibTransId="{A500E3A9-49DC-4138-866B-B0196841AC8C}"/>
    <dgm:cxn modelId="{D1586319-27DB-4A7F-83EE-3C8C3403CF8D}" srcId="{C8658369-0BE8-4BCE-86DE-4B8CBC15E6E4}" destId="{E021E487-02AD-405B-889E-6EA26B073512}" srcOrd="7" destOrd="0" parTransId="{7EBF8758-BD14-434C-9670-9F6FADB9D1BE}" sibTransId="{3BBE9D6B-82D8-4CF6-B4D9-F1686922BD64}"/>
    <dgm:cxn modelId="{9A87252C-D4DD-4285-A1AD-691AB47E1DC7}" srcId="{C8658369-0BE8-4BCE-86DE-4B8CBC15E6E4}" destId="{8B7BFDAF-BE0E-434F-9661-79457A576079}" srcOrd="1" destOrd="0" parTransId="{1D4FEF6F-E43F-4692-88BB-1CCA29308476}" sibTransId="{2D7AC4D3-4A16-4EAE-B8A5-66E6AEA9D5F2}"/>
    <dgm:cxn modelId="{68201D3E-09E9-4CF2-8C0A-A5F77F0E0670}" type="presOf" srcId="{C8658369-0BE8-4BCE-86DE-4B8CBC15E6E4}" destId="{33D43403-4083-4FA6-B2C5-97CD068C28F8}" srcOrd="0" destOrd="0" presId="urn:microsoft.com/office/officeart/2005/8/layout/vList2"/>
    <dgm:cxn modelId="{7305403F-2981-4EB4-A084-4D9C8755753C}" type="presOf" srcId="{438AB0D6-20BD-4662-88FF-3FF401292E53}" destId="{A190C824-566E-4B1E-A836-C6B785A3FCF4}" srcOrd="0" destOrd="0" presId="urn:microsoft.com/office/officeart/2005/8/layout/vList2"/>
    <dgm:cxn modelId="{5C5E214D-A276-4E00-BE07-F04E43ABAE0C}" srcId="{C8658369-0BE8-4BCE-86DE-4B8CBC15E6E4}" destId="{DFA770F2-CAE6-45F5-9465-BFC1E8E57208}" srcOrd="4" destOrd="0" parTransId="{3EFB99B7-D0D4-4F0B-8506-71C1B96F6B06}" sibTransId="{1BC33F62-879A-48C8-B392-0462D2C50628}"/>
    <dgm:cxn modelId="{8D8D1950-BF6A-401A-9F4B-145A873596F1}" type="presOf" srcId="{07DE10C6-086E-48FE-AFA0-A0C9D3A3E256}" destId="{ED266596-ACD3-4313-B9FE-738E95CAD64F}" srcOrd="0" destOrd="0" presId="urn:microsoft.com/office/officeart/2005/8/layout/vList2"/>
    <dgm:cxn modelId="{97F9329F-D0C7-4920-8856-A2CEE915196D}" type="presOf" srcId="{791DDF67-A269-4CB2-BA9E-B6BA08F9734E}" destId="{8F9AE7FA-F419-46E5-95B8-5C7BF9B5FDC4}" srcOrd="0" destOrd="0" presId="urn:microsoft.com/office/officeart/2005/8/layout/vList2"/>
    <dgm:cxn modelId="{8CB03E9F-5FA6-4837-A1DF-F46551050625}" type="presOf" srcId="{D2FAF579-9E4B-4552-8191-2840758C7C42}" destId="{3D487F7F-9537-4A6F-9B07-6EB65DD464C0}" srcOrd="0" destOrd="0" presId="urn:microsoft.com/office/officeart/2005/8/layout/vList2"/>
    <dgm:cxn modelId="{0526D1B3-9EDF-450E-AAE1-C479EEA92E92}" srcId="{C8658369-0BE8-4BCE-86DE-4B8CBC15E6E4}" destId="{D2FAF579-9E4B-4552-8191-2840758C7C42}" srcOrd="2" destOrd="0" parTransId="{09B38FDE-FAF5-40BD-AE9E-7576B1FF1B4B}" sibTransId="{5C16A731-A537-4C27-B8E0-59A97F0E2868}"/>
    <dgm:cxn modelId="{6203BFBE-5456-4FB8-8B3A-CECC5A7CAEC0}" type="presOf" srcId="{42232BEB-0876-4746-A2C1-2A5B3E552828}" destId="{D5354C00-4B72-4DA9-AA69-A43D0924EAB8}" srcOrd="0" destOrd="0" presId="urn:microsoft.com/office/officeart/2005/8/layout/vList2"/>
    <dgm:cxn modelId="{A6A452E3-2A04-4D9A-83AD-73FC817FC5D7}" srcId="{C8658369-0BE8-4BCE-86DE-4B8CBC15E6E4}" destId="{438AB0D6-20BD-4662-88FF-3FF401292E53}" srcOrd="0" destOrd="0" parTransId="{E2C7C1C3-DF40-4A3B-BC51-D8EB6EA68B26}" sibTransId="{1FF78077-2FA3-46FE-89E7-1FC02DEF14BB}"/>
    <dgm:cxn modelId="{8FD09EEA-20B9-4133-ADC5-804F1ED77A91}" srcId="{C8658369-0BE8-4BCE-86DE-4B8CBC15E6E4}" destId="{42232BEB-0876-4746-A2C1-2A5B3E552828}" srcOrd="5" destOrd="0" parTransId="{B3372912-9CAB-415F-A48D-1CBF4B3273C0}" sibTransId="{8B0EBD9D-70FF-4585-8D1B-7EF621D8B474}"/>
    <dgm:cxn modelId="{07370FEB-E47F-4266-A45A-EFF765385069}" type="presOf" srcId="{E021E487-02AD-405B-889E-6EA26B073512}" destId="{70E234BD-2513-4D3E-B4EE-1AB0E1D0B7AA}" srcOrd="0" destOrd="0" presId="urn:microsoft.com/office/officeart/2005/8/layout/vList2"/>
    <dgm:cxn modelId="{24EC37EB-5445-4AEF-9907-945F3F982E65}" type="presOf" srcId="{8B7BFDAF-BE0E-434F-9661-79457A576079}" destId="{9981690B-DA26-4757-8949-61FCFA0D3325}" srcOrd="0" destOrd="0" presId="urn:microsoft.com/office/officeart/2005/8/layout/vList2"/>
    <dgm:cxn modelId="{F267D4EF-A402-4570-8812-09C1E65334F1}" type="presOf" srcId="{DFA770F2-CAE6-45F5-9465-BFC1E8E57208}" destId="{9AE5FFD8-9E93-4530-93D9-75F584155F52}" srcOrd="0" destOrd="0" presId="urn:microsoft.com/office/officeart/2005/8/layout/vList2"/>
    <dgm:cxn modelId="{761C9AFC-B909-422F-8343-6FFB53D1B2C4}" srcId="{C8658369-0BE8-4BCE-86DE-4B8CBC15E6E4}" destId="{791DDF67-A269-4CB2-BA9E-B6BA08F9734E}" srcOrd="3" destOrd="0" parTransId="{9AFCD779-39E2-4313-A2CE-D98BECF07227}" sibTransId="{FA8A5BE2-F0E1-443F-98C9-138FD2947801}"/>
    <dgm:cxn modelId="{EBA631F5-94EB-462A-A098-F105F616ED48}" type="presParOf" srcId="{33D43403-4083-4FA6-B2C5-97CD068C28F8}" destId="{A190C824-566E-4B1E-A836-C6B785A3FCF4}" srcOrd="0" destOrd="0" presId="urn:microsoft.com/office/officeart/2005/8/layout/vList2"/>
    <dgm:cxn modelId="{792BD363-7F12-44FF-AAD6-50EC748FD27A}" type="presParOf" srcId="{33D43403-4083-4FA6-B2C5-97CD068C28F8}" destId="{D93A7352-83F6-4226-916B-129D522552B5}" srcOrd="1" destOrd="0" presId="urn:microsoft.com/office/officeart/2005/8/layout/vList2"/>
    <dgm:cxn modelId="{E2AD4D08-B697-495D-A55A-B6FF578A8B8F}" type="presParOf" srcId="{33D43403-4083-4FA6-B2C5-97CD068C28F8}" destId="{9981690B-DA26-4757-8949-61FCFA0D3325}" srcOrd="2" destOrd="0" presId="urn:microsoft.com/office/officeart/2005/8/layout/vList2"/>
    <dgm:cxn modelId="{419ECC57-3BA2-4B3D-8026-939DD7ED6FA8}" type="presParOf" srcId="{33D43403-4083-4FA6-B2C5-97CD068C28F8}" destId="{D8885D01-C53B-423E-AE07-1EB7FFEA6807}" srcOrd="3" destOrd="0" presId="urn:microsoft.com/office/officeart/2005/8/layout/vList2"/>
    <dgm:cxn modelId="{CD214DCE-8E93-4A9C-A069-9E2CFE3E95E9}" type="presParOf" srcId="{33D43403-4083-4FA6-B2C5-97CD068C28F8}" destId="{3D487F7F-9537-4A6F-9B07-6EB65DD464C0}" srcOrd="4" destOrd="0" presId="urn:microsoft.com/office/officeart/2005/8/layout/vList2"/>
    <dgm:cxn modelId="{8DA297FF-5097-4DE0-87CA-6338D4297921}" type="presParOf" srcId="{33D43403-4083-4FA6-B2C5-97CD068C28F8}" destId="{80751506-A96A-4E2F-8118-A6322DC0405F}" srcOrd="5" destOrd="0" presId="urn:microsoft.com/office/officeart/2005/8/layout/vList2"/>
    <dgm:cxn modelId="{E01B3B72-6370-495F-8D6A-B3775EB67177}" type="presParOf" srcId="{33D43403-4083-4FA6-B2C5-97CD068C28F8}" destId="{8F9AE7FA-F419-46E5-95B8-5C7BF9B5FDC4}" srcOrd="6" destOrd="0" presId="urn:microsoft.com/office/officeart/2005/8/layout/vList2"/>
    <dgm:cxn modelId="{344762F2-B178-4E5A-AD66-F4D8A0899051}" type="presParOf" srcId="{33D43403-4083-4FA6-B2C5-97CD068C28F8}" destId="{0AA562EF-F34D-4DF6-A321-D54F6ACDEAFA}" srcOrd="7" destOrd="0" presId="urn:microsoft.com/office/officeart/2005/8/layout/vList2"/>
    <dgm:cxn modelId="{A73E4B56-F79B-457A-B09C-D0718EE0A164}" type="presParOf" srcId="{33D43403-4083-4FA6-B2C5-97CD068C28F8}" destId="{9AE5FFD8-9E93-4530-93D9-75F584155F52}" srcOrd="8" destOrd="0" presId="urn:microsoft.com/office/officeart/2005/8/layout/vList2"/>
    <dgm:cxn modelId="{DB6F9D0D-9886-486F-92C8-19B2B33E4863}" type="presParOf" srcId="{33D43403-4083-4FA6-B2C5-97CD068C28F8}" destId="{1D3D8EA8-75B0-4936-B170-68C5A6B205CD}" srcOrd="9" destOrd="0" presId="urn:microsoft.com/office/officeart/2005/8/layout/vList2"/>
    <dgm:cxn modelId="{2D286DFA-3CA2-466B-950F-EEFFA98DDBCF}" type="presParOf" srcId="{33D43403-4083-4FA6-B2C5-97CD068C28F8}" destId="{D5354C00-4B72-4DA9-AA69-A43D0924EAB8}" srcOrd="10" destOrd="0" presId="urn:microsoft.com/office/officeart/2005/8/layout/vList2"/>
    <dgm:cxn modelId="{8691D778-558D-47F1-B74C-D67A95C288C4}" type="presParOf" srcId="{33D43403-4083-4FA6-B2C5-97CD068C28F8}" destId="{B1617FCC-390A-4AFA-8233-F8DFC8FABE60}" srcOrd="11" destOrd="0" presId="urn:microsoft.com/office/officeart/2005/8/layout/vList2"/>
    <dgm:cxn modelId="{3BA529E2-9C80-431E-8B8E-DDD9A14CF1D7}" type="presParOf" srcId="{33D43403-4083-4FA6-B2C5-97CD068C28F8}" destId="{ED266596-ACD3-4313-B9FE-738E95CAD64F}" srcOrd="12" destOrd="0" presId="urn:microsoft.com/office/officeart/2005/8/layout/vList2"/>
    <dgm:cxn modelId="{453C29D0-A2B7-4E21-8B35-42ACC206C912}" type="presParOf" srcId="{33D43403-4083-4FA6-B2C5-97CD068C28F8}" destId="{9752DC9D-684E-4F29-B694-B57E90614539}" srcOrd="13" destOrd="0" presId="urn:microsoft.com/office/officeart/2005/8/layout/vList2"/>
    <dgm:cxn modelId="{A7879315-D739-4037-AF31-5436FCD68298}" type="presParOf" srcId="{33D43403-4083-4FA6-B2C5-97CD068C28F8}" destId="{70E234BD-2513-4D3E-B4EE-1AB0E1D0B7AA}"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DC0143-DFCF-473D-A919-EA3E9BCBCCF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273B7B0-3089-4876-AD0E-2499AA43DAF0}">
      <dgm:prSet/>
      <dgm:spPr/>
      <dgm:t>
        <a:bodyPr/>
        <a:lstStyle/>
        <a:p>
          <a:pPr>
            <a:lnSpc>
              <a:spcPct val="100000"/>
            </a:lnSpc>
          </a:pPr>
          <a:r>
            <a:rPr lang="en-GB" dirty="0"/>
            <a:t>All borrowing decisions are delegated to the S151 Officer after consultation with the Investment Fund Manager</a:t>
          </a:r>
          <a:endParaRPr lang="en-US" dirty="0"/>
        </a:p>
      </dgm:t>
    </dgm:pt>
    <dgm:pt modelId="{AF6CE5C7-B45E-48DE-AF92-65262E86D9CF}" type="parTrans" cxnId="{8A1542F6-11EA-480D-84B5-CF2A6F7F0788}">
      <dgm:prSet/>
      <dgm:spPr/>
      <dgm:t>
        <a:bodyPr/>
        <a:lstStyle/>
        <a:p>
          <a:endParaRPr lang="en-US"/>
        </a:p>
      </dgm:t>
    </dgm:pt>
    <dgm:pt modelId="{F42AC8DB-ACFE-4D24-85BA-8B4C5565697E}" type="sibTrans" cxnId="{8A1542F6-11EA-480D-84B5-CF2A6F7F0788}">
      <dgm:prSet/>
      <dgm:spPr/>
      <dgm:t>
        <a:bodyPr/>
        <a:lstStyle/>
        <a:p>
          <a:endParaRPr lang="en-US"/>
        </a:p>
      </dgm:t>
    </dgm:pt>
    <dgm:pt modelId="{F0C1663F-E932-40B5-8313-3B2EE1D28543}">
      <dgm:prSet/>
      <dgm:spPr/>
      <dgm:t>
        <a:bodyPr/>
        <a:lstStyle/>
        <a:p>
          <a:pPr>
            <a:lnSpc>
              <a:spcPct val="100000"/>
            </a:lnSpc>
          </a:pPr>
          <a:r>
            <a:rPr lang="en-GB" dirty="0"/>
            <a:t>The borrowing strategy and restrictions are reviewed each year as part of the Treasury Management Strategy Statement</a:t>
          </a:r>
          <a:endParaRPr lang="en-US" dirty="0"/>
        </a:p>
      </dgm:t>
    </dgm:pt>
    <dgm:pt modelId="{95EFE1E5-448E-4BFD-B4C5-576E4E84A3F7}" type="parTrans" cxnId="{B3B42376-75A7-4463-AF26-011DEB83529D}">
      <dgm:prSet/>
      <dgm:spPr/>
      <dgm:t>
        <a:bodyPr/>
        <a:lstStyle/>
        <a:p>
          <a:endParaRPr lang="en-US"/>
        </a:p>
      </dgm:t>
    </dgm:pt>
    <dgm:pt modelId="{06805E36-E550-4D0A-9851-9B0B38DC60CF}" type="sibTrans" cxnId="{B3B42376-75A7-4463-AF26-011DEB83529D}">
      <dgm:prSet/>
      <dgm:spPr/>
      <dgm:t>
        <a:bodyPr/>
        <a:lstStyle/>
        <a:p>
          <a:endParaRPr lang="en-US"/>
        </a:p>
      </dgm:t>
    </dgm:pt>
    <dgm:pt modelId="{4DAA0321-5382-4AB4-B136-6FC29F4AC8A5}">
      <dgm:prSet/>
      <dgm:spPr/>
      <dgm:t>
        <a:bodyPr/>
        <a:lstStyle/>
        <a:p>
          <a:pPr>
            <a:lnSpc>
              <a:spcPct val="100000"/>
            </a:lnSpc>
          </a:pPr>
          <a:r>
            <a:rPr lang="en-GB" dirty="0"/>
            <a:t>The borrowing limits for 2022/23 are:</a:t>
          </a:r>
          <a:endParaRPr lang="en-US" dirty="0"/>
        </a:p>
      </dgm:t>
    </dgm:pt>
    <dgm:pt modelId="{FF6A22E9-5D41-472C-AD9E-7DE089883ADA}" type="parTrans" cxnId="{D052D75E-6FB9-44BA-80D6-76FDBD50E269}">
      <dgm:prSet/>
      <dgm:spPr/>
      <dgm:t>
        <a:bodyPr/>
        <a:lstStyle/>
        <a:p>
          <a:endParaRPr lang="en-US"/>
        </a:p>
      </dgm:t>
    </dgm:pt>
    <dgm:pt modelId="{87F3D1B2-D2F3-4CA0-8C77-2F09343D5D2E}" type="sibTrans" cxnId="{D052D75E-6FB9-44BA-80D6-76FDBD50E269}">
      <dgm:prSet/>
      <dgm:spPr/>
      <dgm:t>
        <a:bodyPr/>
        <a:lstStyle/>
        <a:p>
          <a:endParaRPr lang="en-US"/>
        </a:p>
      </dgm:t>
    </dgm:pt>
    <dgm:pt modelId="{2F7E19C7-2570-4163-AF26-E6E9D58F682D}">
      <dgm:prSet/>
      <dgm:spPr/>
      <dgm:t>
        <a:bodyPr/>
        <a:lstStyle/>
        <a:p>
          <a:pPr>
            <a:lnSpc>
              <a:spcPct val="100000"/>
            </a:lnSpc>
          </a:pPr>
          <a:r>
            <a:rPr lang="en-GB" dirty="0"/>
            <a:t>Operational Boundary: £1.6bn</a:t>
          </a:r>
          <a:endParaRPr lang="en-US" dirty="0"/>
        </a:p>
      </dgm:t>
    </dgm:pt>
    <dgm:pt modelId="{E4565527-03E5-4312-A0FA-6DA713613431}" type="parTrans" cxnId="{0D519437-2D67-48CE-9579-275915456B48}">
      <dgm:prSet/>
      <dgm:spPr/>
      <dgm:t>
        <a:bodyPr/>
        <a:lstStyle/>
        <a:p>
          <a:endParaRPr lang="en-US"/>
        </a:p>
      </dgm:t>
    </dgm:pt>
    <dgm:pt modelId="{B686DD3C-F97C-41C4-A354-1BB6A9DB65AD}" type="sibTrans" cxnId="{0D519437-2D67-48CE-9579-275915456B48}">
      <dgm:prSet/>
      <dgm:spPr/>
      <dgm:t>
        <a:bodyPr/>
        <a:lstStyle/>
        <a:p>
          <a:endParaRPr lang="en-US"/>
        </a:p>
      </dgm:t>
    </dgm:pt>
    <dgm:pt modelId="{89200DF6-84C3-4711-8D83-5FC85EF69AA0}">
      <dgm:prSet/>
      <dgm:spPr/>
      <dgm:t>
        <a:bodyPr/>
        <a:lstStyle/>
        <a:p>
          <a:pPr>
            <a:lnSpc>
              <a:spcPct val="100000"/>
            </a:lnSpc>
          </a:pPr>
          <a:r>
            <a:rPr lang="en-GB" dirty="0"/>
            <a:t>Authorised Limit: £1.7bn</a:t>
          </a:r>
          <a:endParaRPr lang="en-US" dirty="0"/>
        </a:p>
      </dgm:t>
    </dgm:pt>
    <dgm:pt modelId="{CAF78D64-E276-492B-8C46-E9408EE722A3}" type="parTrans" cxnId="{F2644A5D-849F-40E3-AF50-5E8B0136B32F}">
      <dgm:prSet/>
      <dgm:spPr/>
      <dgm:t>
        <a:bodyPr/>
        <a:lstStyle/>
        <a:p>
          <a:endParaRPr lang="en-US"/>
        </a:p>
      </dgm:t>
    </dgm:pt>
    <dgm:pt modelId="{A05DABC1-580D-40FF-99A0-071567D77563}" type="sibTrans" cxnId="{F2644A5D-849F-40E3-AF50-5E8B0136B32F}">
      <dgm:prSet/>
      <dgm:spPr/>
      <dgm:t>
        <a:bodyPr/>
        <a:lstStyle/>
        <a:p>
          <a:endParaRPr lang="en-US"/>
        </a:p>
      </dgm:t>
    </dgm:pt>
    <dgm:pt modelId="{952588ED-5ECF-4E23-84EF-21885507E459}">
      <dgm:prSet/>
      <dgm:spPr/>
      <dgm:t>
        <a:bodyPr/>
        <a:lstStyle/>
        <a:p>
          <a:pPr>
            <a:lnSpc>
              <a:spcPct val="100000"/>
            </a:lnSpc>
          </a:pPr>
          <a:r>
            <a:rPr lang="en-GB" dirty="0"/>
            <a:t>The borrowing funds the IAS, the general fund capital programme and HRA capital programme;</a:t>
          </a:r>
          <a:endParaRPr lang="en-US" dirty="0"/>
        </a:p>
      </dgm:t>
    </dgm:pt>
    <dgm:pt modelId="{9F536C0F-8E47-40FB-9D62-0FAD0BCD59FA}" type="parTrans" cxnId="{04866C19-AC7D-4B04-AED8-2E1A0318FB86}">
      <dgm:prSet/>
      <dgm:spPr/>
      <dgm:t>
        <a:bodyPr/>
        <a:lstStyle/>
        <a:p>
          <a:endParaRPr lang="en-US"/>
        </a:p>
      </dgm:t>
    </dgm:pt>
    <dgm:pt modelId="{DAF4E87B-DAE1-4B6D-93D5-1373C70125A2}" type="sibTrans" cxnId="{04866C19-AC7D-4B04-AED8-2E1A0318FB86}">
      <dgm:prSet/>
      <dgm:spPr/>
      <dgm:t>
        <a:bodyPr/>
        <a:lstStyle/>
        <a:p>
          <a:endParaRPr lang="en-US"/>
        </a:p>
      </dgm:t>
    </dgm:pt>
    <dgm:pt modelId="{1098A202-E15B-4F0F-A695-856AFF9CC61F}">
      <dgm:prSet/>
      <dgm:spPr/>
      <dgm:t>
        <a:bodyPr/>
        <a:lstStyle/>
        <a:p>
          <a:pPr>
            <a:lnSpc>
              <a:spcPct val="100000"/>
            </a:lnSpc>
          </a:pPr>
          <a:r>
            <a:rPr lang="en-GB" dirty="0"/>
            <a:t>Borrowing decisions can provide the investment strategy with additional return but also can put pressure on scheme viability.</a:t>
          </a:r>
          <a:endParaRPr lang="en-US" dirty="0"/>
        </a:p>
      </dgm:t>
    </dgm:pt>
    <dgm:pt modelId="{A4893AED-D8E5-4EDF-AE54-F85D38BA5A0C}" type="parTrans" cxnId="{11AEF077-5544-4DA5-981A-B9BD0600C0F0}">
      <dgm:prSet/>
      <dgm:spPr/>
      <dgm:t>
        <a:bodyPr/>
        <a:lstStyle/>
        <a:p>
          <a:endParaRPr lang="en-US"/>
        </a:p>
      </dgm:t>
    </dgm:pt>
    <dgm:pt modelId="{B9F469D3-F410-47DA-95D0-BB8F46A16A96}" type="sibTrans" cxnId="{11AEF077-5544-4DA5-981A-B9BD0600C0F0}">
      <dgm:prSet/>
      <dgm:spPr/>
      <dgm:t>
        <a:bodyPr/>
        <a:lstStyle/>
        <a:p>
          <a:endParaRPr lang="en-US"/>
        </a:p>
      </dgm:t>
    </dgm:pt>
    <dgm:pt modelId="{109B5FDB-EC43-4E89-81E0-D7D9A2C0A34F}" type="pres">
      <dgm:prSet presAssocID="{9EDC0143-DFCF-473D-A919-EA3E9BCBCCF6}" presName="root" presStyleCnt="0">
        <dgm:presLayoutVars>
          <dgm:dir/>
          <dgm:resizeHandles val="exact"/>
        </dgm:presLayoutVars>
      </dgm:prSet>
      <dgm:spPr/>
    </dgm:pt>
    <dgm:pt modelId="{A23F0273-64EF-46F7-9F76-39EBA73ECA83}" type="pres">
      <dgm:prSet presAssocID="{D273B7B0-3089-4876-AD0E-2499AA43DAF0}" presName="compNode" presStyleCnt="0"/>
      <dgm:spPr/>
    </dgm:pt>
    <dgm:pt modelId="{47D8DC09-FD24-4691-9158-EB35AAE96BF2}" type="pres">
      <dgm:prSet presAssocID="{D273B7B0-3089-4876-AD0E-2499AA43DAF0}" presName="bgRect" presStyleLbl="bgShp" presStyleIdx="0" presStyleCnt="5"/>
      <dgm:spPr/>
    </dgm:pt>
    <dgm:pt modelId="{CAC34395-8168-4F8B-8F72-A0D82A38F455}" type="pres">
      <dgm:prSet presAssocID="{D273B7B0-3089-4876-AD0E-2499AA43DAF0}"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ound outline"/>
        </a:ext>
      </dgm:extLst>
    </dgm:pt>
    <dgm:pt modelId="{9B99ED89-7389-4A61-82FE-794EBF155C20}" type="pres">
      <dgm:prSet presAssocID="{D273B7B0-3089-4876-AD0E-2499AA43DAF0}" presName="spaceRect" presStyleCnt="0"/>
      <dgm:spPr/>
    </dgm:pt>
    <dgm:pt modelId="{EA8CA659-D0AF-463D-9832-1C79402E1821}" type="pres">
      <dgm:prSet presAssocID="{D273B7B0-3089-4876-AD0E-2499AA43DAF0}" presName="parTx" presStyleLbl="revTx" presStyleIdx="0" presStyleCnt="6">
        <dgm:presLayoutVars>
          <dgm:chMax val="0"/>
          <dgm:chPref val="0"/>
        </dgm:presLayoutVars>
      </dgm:prSet>
      <dgm:spPr/>
    </dgm:pt>
    <dgm:pt modelId="{6AFF6BCA-8CB1-4F4F-946D-4D0D1B104651}" type="pres">
      <dgm:prSet presAssocID="{F42AC8DB-ACFE-4D24-85BA-8B4C5565697E}" presName="sibTrans" presStyleCnt="0"/>
      <dgm:spPr/>
    </dgm:pt>
    <dgm:pt modelId="{76705AB1-BFB4-4971-9559-A781EBE71B8D}" type="pres">
      <dgm:prSet presAssocID="{F0C1663F-E932-40B5-8313-3B2EE1D28543}" presName="compNode" presStyleCnt="0"/>
      <dgm:spPr/>
    </dgm:pt>
    <dgm:pt modelId="{F0AF9444-5BEC-4C25-8107-3BC29E6A466C}" type="pres">
      <dgm:prSet presAssocID="{F0C1663F-E932-40B5-8313-3B2EE1D28543}" presName="bgRect" presStyleLbl="bgShp" presStyleIdx="1" presStyleCnt="5"/>
      <dgm:spPr/>
    </dgm:pt>
    <dgm:pt modelId="{1955B3DB-47F6-4B4A-A292-93DCDD784591}" type="pres">
      <dgm:prSet presAssocID="{F0C1663F-E932-40B5-8313-3B2EE1D2854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ound with solid fill"/>
        </a:ext>
      </dgm:extLst>
    </dgm:pt>
    <dgm:pt modelId="{603EB9E6-8DE9-4ABD-A1EC-D45D5D86265D}" type="pres">
      <dgm:prSet presAssocID="{F0C1663F-E932-40B5-8313-3B2EE1D28543}" presName="spaceRect" presStyleCnt="0"/>
      <dgm:spPr/>
    </dgm:pt>
    <dgm:pt modelId="{E2D116F9-F61F-447A-839B-48401BC3F98B}" type="pres">
      <dgm:prSet presAssocID="{F0C1663F-E932-40B5-8313-3B2EE1D28543}" presName="parTx" presStyleLbl="revTx" presStyleIdx="1" presStyleCnt="6">
        <dgm:presLayoutVars>
          <dgm:chMax val="0"/>
          <dgm:chPref val="0"/>
        </dgm:presLayoutVars>
      </dgm:prSet>
      <dgm:spPr/>
    </dgm:pt>
    <dgm:pt modelId="{B7E9941F-A160-422C-8086-94D9DE08F642}" type="pres">
      <dgm:prSet presAssocID="{06805E36-E550-4D0A-9851-9B0B38DC60CF}" presName="sibTrans" presStyleCnt="0"/>
      <dgm:spPr/>
    </dgm:pt>
    <dgm:pt modelId="{B7800691-FFB0-4C7F-83EA-7A9125CE136A}" type="pres">
      <dgm:prSet presAssocID="{4DAA0321-5382-4AB4-B136-6FC29F4AC8A5}" presName="compNode" presStyleCnt="0"/>
      <dgm:spPr/>
    </dgm:pt>
    <dgm:pt modelId="{08988FD2-DD11-42EA-B127-566A48F3FCAE}" type="pres">
      <dgm:prSet presAssocID="{4DAA0321-5382-4AB4-B136-6FC29F4AC8A5}" presName="bgRect" presStyleLbl="bgShp" presStyleIdx="2" presStyleCnt="5"/>
      <dgm:spPr/>
    </dgm:pt>
    <dgm:pt modelId="{519B6D8F-DA71-4D03-BED7-4FEADBC6F466}" type="pres">
      <dgm:prSet presAssocID="{4DAA0321-5382-4AB4-B136-6FC29F4AC8A5}" presName="iconRect" presStyleLbl="node1" presStyleIdx="2" presStyleCnt="5"/>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8596DC71-96E0-44BE-8FAA-25ACCF2D8EAA}" type="pres">
      <dgm:prSet presAssocID="{4DAA0321-5382-4AB4-B136-6FC29F4AC8A5}" presName="spaceRect" presStyleCnt="0"/>
      <dgm:spPr/>
    </dgm:pt>
    <dgm:pt modelId="{91A2DE65-DCE0-4FCD-8E4B-3986056C090A}" type="pres">
      <dgm:prSet presAssocID="{4DAA0321-5382-4AB4-B136-6FC29F4AC8A5}" presName="parTx" presStyleLbl="revTx" presStyleIdx="2" presStyleCnt="6">
        <dgm:presLayoutVars>
          <dgm:chMax val="0"/>
          <dgm:chPref val="0"/>
        </dgm:presLayoutVars>
      </dgm:prSet>
      <dgm:spPr/>
    </dgm:pt>
    <dgm:pt modelId="{8938119F-2418-4409-8910-F794677124D7}" type="pres">
      <dgm:prSet presAssocID="{4DAA0321-5382-4AB4-B136-6FC29F4AC8A5}" presName="desTx" presStyleLbl="revTx" presStyleIdx="3" presStyleCnt="6">
        <dgm:presLayoutVars/>
      </dgm:prSet>
      <dgm:spPr/>
    </dgm:pt>
    <dgm:pt modelId="{F4A594BB-1DA5-4587-8196-9F897A63D752}" type="pres">
      <dgm:prSet presAssocID="{87F3D1B2-D2F3-4CA0-8C77-2F09343D5D2E}" presName="sibTrans" presStyleCnt="0"/>
      <dgm:spPr/>
    </dgm:pt>
    <dgm:pt modelId="{A587D495-3D29-473D-A7A4-14C7AC81A2D2}" type="pres">
      <dgm:prSet presAssocID="{952588ED-5ECF-4E23-84EF-21885507E459}" presName="compNode" presStyleCnt="0"/>
      <dgm:spPr/>
    </dgm:pt>
    <dgm:pt modelId="{6EAB2BD1-785C-4193-A0D4-02638A340C51}" type="pres">
      <dgm:prSet presAssocID="{952588ED-5ECF-4E23-84EF-21885507E459}" presName="bgRect" presStyleLbl="bgShp" presStyleIdx="3" presStyleCnt="5"/>
      <dgm:spPr/>
    </dgm:pt>
    <dgm:pt modelId="{B3FE7114-5AB5-4BAA-8F22-2CC28A9613E3}" type="pres">
      <dgm:prSet presAssocID="{952588ED-5ECF-4E23-84EF-21885507E4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Blue 3d house and several white 3d houses"/>
        </a:ext>
      </dgm:extLst>
    </dgm:pt>
    <dgm:pt modelId="{0E6F0A2A-2538-4B94-9A39-AF93BB7CAC44}" type="pres">
      <dgm:prSet presAssocID="{952588ED-5ECF-4E23-84EF-21885507E459}" presName="spaceRect" presStyleCnt="0"/>
      <dgm:spPr/>
    </dgm:pt>
    <dgm:pt modelId="{F89B301B-8F26-4752-8B6E-A5EAD56FE29C}" type="pres">
      <dgm:prSet presAssocID="{952588ED-5ECF-4E23-84EF-21885507E459}" presName="parTx" presStyleLbl="revTx" presStyleIdx="4" presStyleCnt="6">
        <dgm:presLayoutVars>
          <dgm:chMax val="0"/>
          <dgm:chPref val="0"/>
        </dgm:presLayoutVars>
      </dgm:prSet>
      <dgm:spPr/>
    </dgm:pt>
    <dgm:pt modelId="{FFD725D8-778F-48F8-9C05-947830A70D01}" type="pres">
      <dgm:prSet presAssocID="{DAF4E87B-DAE1-4B6D-93D5-1373C70125A2}" presName="sibTrans" presStyleCnt="0"/>
      <dgm:spPr/>
    </dgm:pt>
    <dgm:pt modelId="{C0913D29-F5BC-4984-9F8F-AC9FF88ADE80}" type="pres">
      <dgm:prSet presAssocID="{1098A202-E15B-4F0F-A695-856AFF9CC61F}" presName="compNode" presStyleCnt="0"/>
      <dgm:spPr/>
    </dgm:pt>
    <dgm:pt modelId="{EB0FB789-BA4A-42C1-A936-CA53CAB00876}" type="pres">
      <dgm:prSet presAssocID="{1098A202-E15B-4F0F-A695-856AFF9CC61F}" presName="bgRect" presStyleLbl="bgShp" presStyleIdx="4" presStyleCnt="5"/>
      <dgm:spPr/>
    </dgm:pt>
    <dgm:pt modelId="{76508550-5DA8-4B7B-AE88-A19F534E7B1D}" type="pres">
      <dgm:prSet presAssocID="{1098A202-E15B-4F0F-A695-856AFF9CC61F}"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6000" b="-6000"/>
          </a:stretch>
        </a:blipFill>
      </dgm:spPr>
      <dgm:extLst>
        <a:ext uri="{E40237B7-FDA0-4F09-8148-C483321AD2D9}">
          <dgm14:cNvPr xmlns:dgm14="http://schemas.microsoft.com/office/drawing/2010/diagram" id="0" name="" descr="A scared face"/>
        </a:ext>
      </dgm:extLst>
    </dgm:pt>
    <dgm:pt modelId="{8C4C447C-7BBD-4909-AADB-BBDBF87532F4}" type="pres">
      <dgm:prSet presAssocID="{1098A202-E15B-4F0F-A695-856AFF9CC61F}" presName="spaceRect" presStyleCnt="0"/>
      <dgm:spPr/>
    </dgm:pt>
    <dgm:pt modelId="{82A14355-0B68-4C81-98E9-E38BDE526022}" type="pres">
      <dgm:prSet presAssocID="{1098A202-E15B-4F0F-A695-856AFF9CC61F}" presName="parTx" presStyleLbl="revTx" presStyleIdx="5" presStyleCnt="6">
        <dgm:presLayoutVars>
          <dgm:chMax val="0"/>
          <dgm:chPref val="0"/>
        </dgm:presLayoutVars>
      </dgm:prSet>
      <dgm:spPr/>
    </dgm:pt>
  </dgm:ptLst>
  <dgm:cxnLst>
    <dgm:cxn modelId="{04866C19-AC7D-4B04-AED8-2E1A0318FB86}" srcId="{9EDC0143-DFCF-473D-A919-EA3E9BCBCCF6}" destId="{952588ED-5ECF-4E23-84EF-21885507E459}" srcOrd="3" destOrd="0" parTransId="{9F536C0F-8E47-40FB-9D62-0FAD0BCD59FA}" sibTransId="{DAF4E87B-DAE1-4B6D-93D5-1373C70125A2}"/>
    <dgm:cxn modelId="{5DE9E221-20DC-4F88-92B4-CA9F81D06DE9}" type="presOf" srcId="{952588ED-5ECF-4E23-84EF-21885507E459}" destId="{F89B301B-8F26-4752-8B6E-A5EAD56FE29C}" srcOrd="0" destOrd="0" presId="urn:microsoft.com/office/officeart/2018/2/layout/IconVerticalSolidList"/>
    <dgm:cxn modelId="{94592F32-D688-4BB7-89F6-F64FE6ECAB15}" type="presOf" srcId="{F0C1663F-E932-40B5-8313-3B2EE1D28543}" destId="{E2D116F9-F61F-447A-839B-48401BC3F98B}" srcOrd="0" destOrd="0" presId="urn:microsoft.com/office/officeart/2018/2/layout/IconVerticalSolidList"/>
    <dgm:cxn modelId="{B8720B37-7763-42FC-9F77-7EA557FBEAA6}" type="presOf" srcId="{9EDC0143-DFCF-473D-A919-EA3E9BCBCCF6}" destId="{109B5FDB-EC43-4E89-81E0-D7D9A2C0A34F}" srcOrd="0" destOrd="0" presId="urn:microsoft.com/office/officeart/2018/2/layout/IconVerticalSolidList"/>
    <dgm:cxn modelId="{0D519437-2D67-48CE-9579-275915456B48}" srcId="{4DAA0321-5382-4AB4-B136-6FC29F4AC8A5}" destId="{2F7E19C7-2570-4163-AF26-E6E9D58F682D}" srcOrd="0" destOrd="0" parTransId="{E4565527-03E5-4312-A0FA-6DA713613431}" sibTransId="{B686DD3C-F97C-41C4-A354-1BB6A9DB65AD}"/>
    <dgm:cxn modelId="{F2644A5D-849F-40E3-AF50-5E8B0136B32F}" srcId="{4DAA0321-5382-4AB4-B136-6FC29F4AC8A5}" destId="{89200DF6-84C3-4711-8D83-5FC85EF69AA0}" srcOrd="1" destOrd="0" parTransId="{CAF78D64-E276-492B-8C46-E9408EE722A3}" sibTransId="{A05DABC1-580D-40FF-99A0-071567D77563}"/>
    <dgm:cxn modelId="{D052D75E-6FB9-44BA-80D6-76FDBD50E269}" srcId="{9EDC0143-DFCF-473D-A919-EA3E9BCBCCF6}" destId="{4DAA0321-5382-4AB4-B136-6FC29F4AC8A5}" srcOrd="2" destOrd="0" parTransId="{FF6A22E9-5D41-472C-AD9E-7DE089883ADA}" sibTransId="{87F3D1B2-D2F3-4CA0-8C77-2F09343D5D2E}"/>
    <dgm:cxn modelId="{B3B42376-75A7-4463-AF26-011DEB83529D}" srcId="{9EDC0143-DFCF-473D-A919-EA3E9BCBCCF6}" destId="{F0C1663F-E932-40B5-8313-3B2EE1D28543}" srcOrd="1" destOrd="0" parTransId="{95EFE1E5-448E-4BFD-B4C5-576E4E84A3F7}" sibTransId="{06805E36-E550-4D0A-9851-9B0B38DC60CF}"/>
    <dgm:cxn modelId="{11AEF077-5544-4DA5-981A-B9BD0600C0F0}" srcId="{9EDC0143-DFCF-473D-A919-EA3E9BCBCCF6}" destId="{1098A202-E15B-4F0F-A695-856AFF9CC61F}" srcOrd="4" destOrd="0" parTransId="{A4893AED-D8E5-4EDF-AE54-F85D38BA5A0C}" sibTransId="{B9F469D3-F410-47DA-95D0-BB8F46A16A96}"/>
    <dgm:cxn modelId="{FB04B0A4-6617-43C7-8235-DB40D9E76C75}" type="presOf" srcId="{89200DF6-84C3-4711-8D83-5FC85EF69AA0}" destId="{8938119F-2418-4409-8910-F794677124D7}" srcOrd="0" destOrd="1" presId="urn:microsoft.com/office/officeart/2018/2/layout/IconVerticalSolidList"/>
    <dgm:cxn modelId="{F7E7D0A5-2F74-49C8-B30D-D3050299D041}" type="presOf" srcId="{D273B7B0-3089-4876-AD0E-2499AA43DAF0}" destId="{EA8CA659-D0AF-463D-9832-1C79402E1821}" srcOrd="0" destOrd="0" presId="urn:microsoft.com/office/officeart/2018/2/layout/IconVerticalSolidList"/>
    <dgm:cxn modelId="{07EF4ACA-FB9F-4FB2-BEE5-8BDC18CB9887}" type="presOf" srcId="{1098A202-E15B-4F0F-A695-856AFF9CC61F}" destId="{82A14355-0B68-4C81-98E9-E38BDE526022}" srcOrd="0" destOrd="0" presId="urn:microsoft.com/office/officeart/2018/2/layout/IconVerticalSolidList"/>
    <dgm:cxn modelId="{466226DD-F0C3-4003-973A-45700BE8847A}" type="presOf" srcId="{4DAA0321-5382-4AB4-B136-6FC29F4AC8A5}" destId="{91A2DE65-DCE0-4FCD-8E4B-3986056C090A}" srcOrd="0" destOrd="0" presId="urn:microsoft.com/office/officeart/2018/2/layout/IconVerticalSolidList"/>
    <dgm:cxn modelId="{CD32DFF3-F408-47E9-8B47-79ABE92B19EB}" type="presOf" srcId="{2F7E19C7-2570-4163-AF26-E6E9D58F682D}" destId="{8938119F-2418-4409-8910-F794677124D7}" srcOrd="0" destOrd="0" presId="urn:microsoft.com/office/officeart/2018/2/layout/IconVerticalSolidList"/>
    <dgm:cxn modelId="{8A1542F6-11EA-480D-84B5-CF2A6F7F0788}" srcId="{9EDC0143-DFCF-473D-A919-EA3E9BCBCCF6}" destId="{D273B7B0-3089-4876-AD0E-2499AA43DAF0}" srcOrd="0" destOrd="0" parTransId="{AF6CE5C7-B45E-48DE-AF92-65262E86D9CF}" sibTransId="{F42AC8DB-ACFE-4D24-85BA-8B4C5565697E}"/>
    <dgm:cxn modelId="{1DE01730-8942-4450-8FC8-ED8B7D7DA1A1}" type="presParOf" srcId="{109B5FDB-EC43-4E89-81E0-D7D9A2C0A34F}" destId="{A23F0273-64EF-46F7-9F76-39EBA73ECA83}" srcOrd="0" destOrd="0" presId="urn:microsoft.com/office/officeart/2018/2/layout/IconVerticalSolidList"/>
    <dgm:cxn modelId="{B0FED390-1EBB-46DA-9B7C-72D92E97BD4C}" type="presParOf" srcId="{A23F0273-64EF-46F7-9F76-39EBA73ECA83}" destId="{47D8DC09-FD24-4691-9158-EB35AAE96BF2}" srcOrd="0" destOrd="0" presId="urn:microsoft.com/office/officeart/2018/2/layout/IconVerticalSolidList"/>
    <dgm:cxn modelId="{9D25E7A1-B4AB-4CBE-AC3B-2FEB89942D46}" type="presParOf" srcId="{A23F0273-64EF-46F7-9F76-39EBA73ECA83}" destId="{CAC34395-8168-4F8B-8F72-A0D82A38F455}" srcOrd="1" destOrd="0" presId="urn:microsoft.com/office/officeart/2018/2/layout/IconVerticalSolidList"/>
    <dgm:cxn modelId="{8C155953-032D-4952-A853-8334AF34A23E}" type="presParOf" srcId="{A23F0273-64EF-46F7-9F76-39EBA73ECA83}" destId="{9B99ED89-7389-4A61-82FE-794EBF155C20}" srcOrd="2" destOrd="0" presId="urn:microsoft.com/office/officeart/2018/2/layout/IconVerticalSolidList"/>
    <dgm:cxn modelId="{30ABC502-7E7B-4615-AA82-30A75E0B81E7}" type="presParOf" srcId="{A23F0273-64EF-46F7-9F76-39EBA73ECA83}" destId="{EA8CA659-D0AF-463D-9832-1C79402E1821}" srcOrd="3" destOrd="0" presId="urn:microsoft.com/office/officeart/2018/2/layout/IconVerticalSolidList"/>
    <dgm:cxn modelId="{F2F21D95-8ADE-4345-BC59-8C660B4DECB7}" type="presParOf" srcId="{109B5FDB-EC43-4E89-81E0-D7D9A2C0A34F}" destId="{6AFF6BCA-8CB1-4F4F-946D-4D0D1B104651}" srcOrd="1" destOrd="0" presId="urn:microsoft.com/office/officeart/2018/2/layout/IconVerticalSolidList"/>
    <dgm:cxn modelId="{14F54A64-B4EA-4155-9D1C-F7E2AFD34F93}" type="presParOf" srcId="{109B5FDB-EC43-4E89-81E0-D7D9A2C0A34F}" destId="{76705AB1-BFB4-4971-9559-A781EBE71B8D}" srcOrd="2" destOrd="0" presId="urn:microsoft.com/office/officeart/2018/2/layout/IconVerticalSolidList"/>
    <dgm:cxn modelId="{86DB0961-A8D6-4473-AB34-1B4839CD5F0A}" type="presParOf" srcId="{76705AB1-BFB4-4971-9559-A781EBE71B8D}" destId="{F0AF9444-5BEC-4C25-8107-3BC29E6A466C}" srcOrd="0" destOrd="0" presId="urn:microsoft.com/office/officeart/2018/2/layout/IconVerticalSolidList"/>
    <dgm:cxn modelId="{0C74A8FD-ADF6-4D5F-9627-F95E7104FF30}" type="presParOf" srcId="{76705AB1-BFB4-4971-9559-A781EBE71B8D}" destId="{1955B3DB-47F6-4B4A-A292-93DCDD784591}" srcOrd="1" destOrd="0" presId="urn:microsoft.com/office/officeart/2018/2/layout/IconVerticalSolidList"/>
    <dgm:cxn modelId="{6784DDF2-8F84-4806-8948-F262DEE7B887}" type="presParOf" srcId="{76705AB1-BFB4-4971-9559-A781EBE71B8D}" destId="{603EB9E6-8DE9-4ABD-A1EC-D45D5D86265D}" srcOrd="2" destOrd="0" presId="urn:microsoft.com/office/officeart/2018/2/layout/IconVerticalSolidList"/>
    <dgm:cxn modelId="{39BA4839-1151-4B94-B5B0-82A6C5EC4414}" type="presParOf" srcId="{76705AB1-BFB4-4971-9559-A781EBE71B8D}" destId="{E2D116F9-F61F-447A-839B-48401BC3F98B}" srcOrd="3" destOrd="0" presId="urn:microsoft.com/office/officeart/2018/2/layout/IconVerticalSolidList"/>
    <dgm:cxn modelId="{AB73A1FA-635F-441D-AE89-E07603D7A5D5}" type="presParOf" srcId="{109B5FDB-EC43-4E89-81E0-D7D9A2C0A34F}" destId="{B7E9941F-A160-422C-8086-94D9DE08F642}" srcOrd="3" destOrd="0" presId="urn:microsoft.com/office/officeart/2018/2/layout/IconVerticalSolidList"/>
    <dgm:cxn modelId="{1B43D28B-C74B-47A2-A13E-3C4B2598464D}" type="presParOf" srcId="{109B5FDB-EC43-4E89-81E0-D7D9A2C0A34F}" destId="{B7800691-FFB0-4C7F-83EA-7A9125CE136A}" srcOrd="4" destOrd="0" presId="urn:microsoft.com/office/officeart/2018/2/layout/IconVerticalSolidList"/>
    <dgm:cxn modelId="{7C173215-B649-4CD3-9BE2-B7722BA33553}" type="presParOf" srcId="{B7800691-FFB0-4C7F-83EA-7A9125CE136A}" destId="{08988FD2-DD11-42EA-B127-566A48F3FCAE}" srcOrd="0" destOrd="0" presId="urn:microsoft.com/office/officeart/2018/2/layout/IconVerticalSolidList"/>
    <dgm:cxn modelId="{2389D4DC-D2EF-45BA-AFDD-A950538E76F4}" type="presParOf" srcId="{B7800691-FFB0-4C7F-83EA-7A9125CE136A}" destId="{519B6D8F-DA71-4D03-BED7-4FEADBC6F466}" srcOrd="1" destOrd="0" presId="urn:microsoft.com/office/officeart/2018/2/layout/IconVerticalSolidList"/>
    <dgm:cxn modelId="{DF0B7057-56BD-4A14-9806-EB137959A187}" type="presParOf" srcId="{B7800691-FFB0-4C7F-83EA-7A9125CE136A}" destId="{8596DC71-96E0-44BE-8FAA-25ACCF2D8EAA}" srcOrd="2" destOrd="0" presId="urn:microsoft.com/office/officeart/2018/2/layout/IconVerticalSolidList"/>
    <dgm:cxn modelId="{9F839FED-3B66-48F9-B94D-78CA39A8619D}" type="presParOf" srcId="{B7800691-FFB0-4C7F-83EA-7A9125CE136A}" destId="{91A2DE65-DCE0-4FCD-8E4B-3986056C090A}" srcOrd="3" destOrd="0" presId="urn:microsoft.com/office/officeart/2018/2/layout/IconVerticalSolidList"/>
    <dgm:cxn modelId="{99177EA3-07BA-4E64-BEFA-C24100F5A16B}" type="presParOf" srcId="{B7800691-FFB0-4C7F-83EA-7A9125CE136A}" destId="{8938119F-2418-4409-8910-F794677124D7}" srcOrd="4" destOrd="0" presId="urn:microsoft.com/office/officeart/2018/2/layout/IconVerticalSolidList"/>
    <dgm:cxn modelId="{335E18FB-0A1A-4AE4-916D-DC4E08D046AB}" type="presParOf" srcId="{109B5FDB-EC43-4E89-81E0-D7D9A2C0A34F}" destId="{F4A594BB-1DA5-4587-8196-9F897A63D752}" srcOrd="5" destOrd="0" presId="urn:microsoft.com/office/officeart/2018/2/layout/IconVerticalSolidList"/>
    <dgm:cxn modelId="{27B8B27F-9BA1-4A8D-9A22-951AEAEA1DD0}" type="presParOf" srcId="{109B5FDB-EC43-4E89-81E0-D7D9A2C0A34F}" destId="{A587D495-3D29-473D-A7A4-14C7AC81A2D2}" srcOrd="6" destOrd="0" presId="urn:microsoft.com/office/officeart/2018/2/layout/IconVerticalSolidList"/>
    <dgm:cxn modelId="{3F5045F5-00E7-41FC-8734-A52C297875FF}" type="presParOf" srcId="{A587D495-3D29-473D-A7A4-14C7AC81A2D2}" destId="{6EAB2BD1-785C-4193-A0D4-02638A340C51}" srcOrd="0" destOrd="0" presId="urn:microsoft.com/office/officeart/2018/2/layout/IconVerticalSolidList"/>
    <dgm:cxn modelId="{3FEDBFDD-F61D-41E4-82A2-7612B1E5E922}" type="presParOf" srcId="{A587D495-3D29-473D-A7A4-14C7AC81A2D2}" destId="{B3FE7114-5AB5-4BAA-8F22-2CC28A9613E3}" srcOrd="1" destOrd="0" presId="urn:microsoft.com/office/officeart/2018/2/layout/IconVerticalSolidList"/>
    <dgm:cxn modelId="{08E2D065-6912-4B07-BD0E-02B96DD537DD}" type="presParOf" srcId="{A587D495-3D29-473D-A7A4-14C7AC81A2D2}" destId="{0E6F0A2A-2538-4B94-9A39-AF93BB7CAC44}" srcOrd="2" destOrd="0" presId="urn:microsoft.com/office/officeart/2018/2/layout/IconVerticalSolidList"/>
    <dgm:cxn modelId="{E4253CE5-1D75-4B54-BF3F-CBBB5E61B788}" type="presParOf" srcId="{A587D495-3D29-473D-A7A4-14C7AC81A2D2}" destId="{F89B301B-8F26-4752-8B6E-A5EAD56FE29C}" srcOrd="3" destOrd="0" presId="urn:microsoft.com/office/officeart/2018/2/layout/IconVerticalSolidList"/>
    <dgm:cxn modelId="{9AC3E21C-86DA-4711-B0A6-831A1AF1C23E}" type="presParOf" srcId="{109B5FDB-EC43-4E89-81E0-D7D9A2C0A34F}" destId="{FFD725D8-778F-48F8-9C05-947830A70D01}" srcOrd="7" destOrd="0" presId="urn:microsoft.com/office/officeart/2018/2/layout/IconVerticalSolidList"/>
    <dgm:cxn modelId="{DD36D9F8-AFAC-438E-A204-772D917D6689}" type="presParOf" srcId="{109B5FDB-EC43-4E89-81E0-D7D9A2C0A34F}" destId="{C0913D29-F5BC-4984-9F8F-AC9FF88ADE80}" srcOrd="8" destOrd="0" presId="urn:microsoft.com/office/officeart/2018/2/layout/IconVerticalSolidList"/>
    <dgm:cxn modelId="{AFA12126-F6C9-45C1-A7E2-D628B85A1EB2}" type="presParOf" srcId="{C0913D29-F5BC-4984-9F8F-AC9FF88ADE80}" destId="{EB0FB789-BA4A-42C1-A936-CA53CAB00876}" srcOrd="0" destOrd="0" presId="urn:microsoft.com/office/officeart/2018/2/layout/IconVerticalSolidList"/>
    <dgm:cxn modelId="{2FD9C867-A399-4AB3-955A-32DED1A3CD49}" type="presParOf" srcId="{C0913D29-F5BC-4984-9F8F-AC9FF88ADE80}" destId="{76508550-5DA8-4B7B-AE88-A19F534E7B1D}" srcOrd="1" destOrd="0" presId="urn:microsoft.com/office/officeart/2018/2/layout/IconVerticalSolidList"/>
    <dgm:cxn modelId="{8A57CD81-A48B-4C16-877C-CA402211273E}" type="presParOf" srcId="{C0913D29-F5BC-4984-9F8F-AC9FF88ADE80}" destId="{8C4C447C-7BBD-4909-AADB-BBDBF87532F4}" srcOrd="2" destOrd="0" presId="urn:microsoft.com/office/officeart/2018/2/layout/IconVerticalSolidList"/>
    <dgm:cxn modelId="{207045FD-6A1B-490F-A6CB-9C0B73741004}" type="presParOf" srcId="{C0913D29-F5BC-4984-9F8F-AC9FF88ADE80}" destId="{82A14355-0B68-4C81-98E9-E38BDE52602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E42F7-6D63-4E6A-89ED-061C339C82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9BAD6C-58CB-4A27-BD87-349B7464835A}">
      <dgm:prSet/>
      <dgm:spPr/>
      <dgm:t>
        <a:bodyPr/>
        <a:lstStyle/>
        <a:p>
          <a:r>
            <a:rPr lang="en-GB" b="1" dirty="0"/>
            <a:t>Strengths</a:t>
          </a:r>
          <a:endParaRPr lang="en-US" dirty="0"/>
        </a:p>
      </dgm:t>
    </dgm:pt>
    <dgm:pt modelId="{CB9E809E-21B7-4698-881E-3C787E13AAFA}" type="parTrans" cxnId="{835FCD5D-AEC3-4D8C-8FE5-925B54EF80DA}">
      <dgm:prSet/>
      <dgm:spPr/>
      <dgm:t>
        <a:bodyPr/>
        <a:lstStyle/>
        <a:p>
          <a:endParaRPr lang="en-US"/>
        </a:p>
      </dgm:t>
    </dgm:pt>
    <dgm:pt modelId="{BB248FAD-CDB5-4F86-BCB4-B8B63B5A6E11}" type="sibTrans" cxnId="{835FCD5D-AEC3-4D8C-8FE5-925B54EF80DA}">
      <dgm:prSet/>
      <dgm:spPr/>
      <dgm:t>
        <a:bodyPr/>
        <a:lstStyle/>
        <a:p>
          <a:endParaRPr lang="en-US"/>
        </a:p>
      </dgm:t>
    </dgm:pt>
    <dgm:pt modelId="{BA4CBDE5-8BF1-4129-8DAF-C70CFF59A346}">
      <dgm:prSet/>
      <dgm:spPr/>
      <dgm:t>
        <a:bodyPr/>
        <a:lstStyle/>
        <a:p>
          <a:r>
            <a:rPr lang="en-GB" dirty="0"/>
            <a:t>Ability to easily borrow cheaply from the PWLB, from other Councils and financial institutions;</a:t>
          </a:r>
          <a:endParaRPr lang="en-US" dirty="0"/>
        </a:p>
      </dgm:t>
    </dgm:pt>
    <dgm:pt modelId="{B69DA779-86B2-49FE-9435-406834FDC3C4}" type="parTrans" cxnId="{315BF220-B2D8-4CA9-82FF-FE982B17F948}">
      <dgm:prSet/>
      <dgm:spPr/>
      <dgm:t>
        <a:bodyPr/>
        <a:lstStyle/>
        <a:p>
          <a:endParaRPr lang="en-US"/>
        </a:p>
      </dgm:t>
    </dgm:pt>
    <dgm:pt modelId="{9119F744-B1A2-4993-8ABF-E38791F961B6}" type="sibTrans" cxnId="{315BF220-B2D8-4CA9-82FF-FE982B17F948}">
      <dgm:prSet/>
      <dgm:spPr/>
      <dgm:t>
        <a:bodyPr/>
        <a:lstStyle/>
        <a:p>
          <a:endParaRPr lang="en-US"/>
        </a:p>
      </dgm:t>
    </dgm:pt>
    <dgm:pt modelId="{700AC3D2-21E5-4BA5-85E2-F64C48DCEB49}">
      <dgm:prSet/>
      <dgm:spPr/>
      <dgm:t>
        <a:bodyPr/>
        <a:lstStyle/>
        <a:p>
          <a:r>
            <a:rPr lang="en-GB" dirty="0"/>
            <a:t>IAS is focused within the borough, we have local knowledge, planning, strategies and know the pipeline;</a:t>
          </a:r>
          <a:endParaRPr lang="en-US" dirty="0"/>
        </a:p>
      </dgm:t>
    </dgm:pt>
    <dgm:pt modelId="{7AB108F2-F4E8-4A67-8942-26B713BB5A0B}" type="parTrans" cxnId="{C4540E43-3798-4279-B65C-759EE22A5976}">
      <dgm:prSet/>
      <dgm:spPr/>
      <dgm:t>
        <a:bodyPr/>
        <a:lstStyle/>
        <a:p>
          <a:endParaRPr lang="en-US"/>
        </a:p>
      </dgm:t>
    </dgm:pt>
    <dgm:pt modelId="{1DA7618A-D0D2-4C6A-A405-EB989C0A7230}" type="sibTrans" cxnId="{C4540E43-3798-4279-B65C-759EE22A5976}">
      <dgm:prSet/>
      <dgm:spPr/>
      <dgm:t>
        <a:bodyPr/>
        <a:lstStyle/>
        <a:p>
          <a:endParaRPr lang="en-US"/>
        </a:p>
      </dgm:t>
    </dgm:pt>
    <dgm:pt modelId="{96EAF46A-C360-447E-B2F7-2C740AB2EBCF}">
      <dgm:prSet/>
      <dgm:spPr/>
      <dgm:t>
        <a:bodyPr/>
        <a:lstStyle/>
        <a:p>
          <a:r>
            <a:rPr lang="en-GB" dirty="0"/>
            <a:t>Only looking for a relatively low return and can take a long-term view;</a:t>
          </a:r>
          <a:endParaRPr lang="en-US" dirty="0"/>
        </a:p>
      </dgm:t>
    </dgm:pt>
    <dgm:pt modelId="{B1187B1C-0A0B-4930-8219-99CF3F6847E4}" type="parTrans" cxnId="{788BEA34-5DF2-47C4-8F3E-57021ACD3855}">
      <dgm:prSet/>
      <dgm:spPr/>
      <dgm:t>
        <a:bodyPr/>
        <a:lstStyle/>
        <a:p>
          <a:endParaRPr lang="en-US"/>
        </a:p>
      </dgm:t>
    </dgm:pt>
    <dgm:pt modelId="{D38B86D5-0266-4C2F-8114-1C41033D38C2}" type="sibTrans" cxnId="{788BEA34-5DF2-47C4-8F3E-57021ACD3855}">
      <dgm:prSet/>
      <dgm:spPr/>
      <dgm:t>
        <a:bodyPr/>
        <a:lstStyle/>
        <a:p>
          <a:endParaRPr lang="en-US"/>
        </a:p>
      </dgm:t>
    </dgm:pt>
    <dgm:pt modelId="{D5A2EA0B-81EB-45AB-9238-A4C46E6472B2}">
      <dgm:prSet/>
      <dgm:spPr/>
      <dgm:t>
        <a:bodyPr/>
        <a:lstStyle/>
        <a:p>
          <a:r>
            <a:rPr lang="en-GB" dirty="0"/>
            <a:t>Have been managing properties for many years.</a:t>
          </a:r>
          <a:endParaRPr lang="en-US" dirty="0"/>
        </a:p>
      </dgm:t>
    </dgm:pt>
    <dgm:pt modelId="{9853705D-18E3-4D3D-A76D-A1CCA96E228C}" type="parTrans" cxnId="{73474CFF-0DF0-4427-A666-8BCA943DF613}">
      <dgm:prSet/>
      <dgm:spPr/>
      <dgm:t>
        <a:bodyPr/>
        <a:lstStyle/>
        <a:p>
          <a:endParaRPr lang="en-US"/>
        </a:p>
      </dgm:t>
    </dgm:pt>
    <dgm:pt modelId="{4CCC9F9F-25E4-4BDD-BC40-D62E7C22BD5F}" type="sibTrans" cxnId="{73474CFF-0DF0-4427-A666-8BCA943DF613}">
      <dgm:prSet/>
      <dgm:spPr/>
      <dgm:t>
        <a:bodyPr/>
        <a:lstStyle/>
        <a:p>
          <a:endParaRPr lang="en-US"/>
        </a:p>
      </dgm:t>
    </dgm:pt>
    <dgm:pt modelId="{25A25500-340A-445D-A2A1-14292BC34743}" type="pres">
      <dgm:prSet presAssocID="{156E42F7-6D63-4E6A-89ED-061C339C823B}" presName="linear" presStyleCnt="0">
        <dgm:presLayoutVars>
          <dgm:animLvl val="lvl"/>
          <dgm:resizeHandles val="exact"/>
        </dgm:presLayoutVars>
      </dgm:prSet>
      <dgm:spPr/>
    </dgm:pt>
    <dgm:pt modelId="{CED7E44F-B2A1-4205-B073-2D57AC65CC85}" type="pres">
      <dgm:prSet presAssocID="{C49BAD6C-58CB-4A27-BD87-349B7464835A}" presName="parentText" presStyleLbl="node1" presStyleIdx="0" presStyleCnt="1">
        <dgm:presLayoutVars>
          <dgm:chMax val="0"/>
          <dgm:bulletEnabled val="1"/>
        </dgm:presLayoutVars>
      </dgm:prSet>
      <dgm:spPr/>
    </dgm:pt>
    <dgm:pt modelId="{9C9EA2FA-E811-42A9-B31E-BA69E94F3580}" type="pres">
      <dgm:prSet presAssocID="{C49BAD6C-58CB-4A27-BD87-349B7464835A}" presName="childText" presStyleLbl="revTx" presStyleIdx="0" presStyleCnt="1">
        <dgm:presLayoutVars>
          <dgm:bulletEnabled val="1"/>
        </dgm:presLayoutVars>
      </dgm:prSet>
      <dgm:spPr/>
    </dgm:pt>
  </dgm:ptLst>
  <dgm:cxnLst>
    <dgm:cxn modelId="{315BF220-B2D8-4CA9-82FF-FE982B17F948}" srcId="{C49BAD6C-58CB-4A27-BD87-349B7464835A}" destId="{BA4CBDE5-8BF1-4129-8DAF-C70CFF59A346}" srcOrd="0" destOrd="0" parTransId="{B69DA779-86B2-49FE-9435-406834FDC3C4}" sibTransId="{9119F744-B1A2-4993-8ABF-E38791F961B6}"/>
    <dgm:cxn modelId="{CA451024-BA90-489F-85FB-56A02101E54C}" type="presOf" srcId="{700AC3D2-21E5-4BA5-85E2-F64C48DCEB49}" destId="{9C9EA2FA-E811-42A9-B31E-BA69E94F3580}" srcOrd="0" destOrd="1" presId="urn:microsoft.com/office/officeart/2005/8/layout/vList2"/>
    <dgm:cxn modelId="{788BEA34-5DF2-47C4-8F3E-57021ACD3855}" srcId="{C49BAD6C-58CB-4A27-BD87-349B7464835A}" destId="{96EAF46A-C360-447E-B2F7-2C740AB2EBCF}" srcOrd="2" destOrd="0" parTransId="{B1187B1C-0A0B-4930-8219-99CF3F6847E4}" sibTransId="{D38B86D5-0266-4C2F-8114-1C41033D38C2}"/>
    <dgm:cxn modelId="{835FCD5D-AEC3-4D8C-8FE5-925B54EF80DA}" srcId="{156E42F7-6D63-4E6A-89ED-061C339C823B}" destId="{C49BAD6C-58CB-4A27-BD87-349B7464835A}" srcOrd="0" destOrd="0" parTransId="{CB9E809E-21B7-4698-881E-3C787E13AAFA}" sibTransId="{BB248FAD-CDB5-4F86-BCB4-B8B63B5A6E11}"/>
    <dgm:cxn modelId="{C4540E43-3798-4279-B65C-759EE22A5976}" srcId="{C49BAD6C-58CB-4A27-BD87-349B7464835A}" destId="{700AC3D2-21E5-4BA5-85E2-F64C48DCEB49}" srcOrd="1" destOrd="0" parTransId="{7AB108F2-F4E8-4A67-8942-26B713BB5A0B}" sibTransId="{1DA7618A-D0D2-4C6A-A405-EB989C0A7230}"/>
    <dgm:cxn modelId="{882B484D-D1E7-4F40-9FA8-ED255475C374}" type="presOf" srcId="{96EAF46A-C360-447E-B2F7-2C740AB2EBCF}" destId="{9C9EA2FA-E811-42A9-B31E-BA69E94F3580}" srcOrd="0" destOrd="2" presId="urn:microsoft.com/office/officeart/2005/8/layout/vList2"/>
    <dgm:cxn modelId="{7EA2C150-FD61-4DA4-9D7A-C65709AD4B3A}" type="presOf" srcId="{156E42F7-6D63-4E6A-89ED-061C339C823B}" destId="{25A25500-340A-445D-A2A1-14292BC34743}" srcOrd="0" destOrd="0" presId="urn:microsoft.com/office/officeart/2005/8/layout/vList2"/>
    <dgm:cxn modelId="{31B9CE59-C093-49FF-8121-31C9D75C1153}" type="presOf" srcId="{D5A2EA0B-81EB-45AB-9238-A4C46E6472B2}" destId="{9C9EA2FA-E811-42A9-B31E-BA69E94F3580}" srcOrd="0" destOrd="3" presId="urn:microsoft.com/office/officeart/2005/8/layout/vList2"/>
    <dgm:cxn modelId="{39A601E0-1768-46CB-A047-FE56CF1A999F}" type="presOf" srcId="{C49BAD6C-58CB-4A27-BD87-349B7464835A}" destId="{CED7E44F-B2A1-4205-B073-2D57AC65CC85}" srcOrd="0" destOrd="0" presId="urn:microsoft.com/office/officeart/2005/8/layout/vList2"/>
    <dgm:cxn modelId="{70B94FFA-2D59-4973-8186-34A66BBA74F6}" type="presOf" srcId="{BA4CBDE5-8BF1-4129-8DAF-C70CFF59A346}" destId="{9C9EA2FA-E811-42A9-B31E-BA69E94F3580}" srcOrd="0" destOrd="0" presId="urn:microsoft.com/office/officeart/2005/8/layout/vList2"/>
    <dgm:cxn modelId="{73474CFF-0DF0-4427-A666-8BCA943DF613}" srcId="{C49BAD6C-58CB-4A27-BD87-349B7464835A}" destId="{D5A2EA0B-81EB-45AB-9238-A4C46E6472B2}" srcOrd="3" destOrd="0" parTransId="{9853705D-18E3-4D3D-A76D-A1CCA96E228C}" sibTransId="{4CCC9F9F-25E4-4BDD-BC40-D62E7C22BD5F}"/>
    <dgm:cxn modelId="{80FDC7F1-7CC3-42CB-9D7F-A8D856F437C4}" type="presParOf" srcId="{25A25500-340A-445D-A2A1-14292BC34743}" destId="{CED7E44F-B2A1-4205-B073-2D57AC65CC85}" srcOrd="0" destOrd="0" presId="urn:microsoft.com/office/officeart/2005/8/layout/vList2"/>
    <dgm:cxn modelId="{F44E6C37-C905-4D16-914E-ADC0A230BE48}" type="presParOf" srcId="{25A25500-340A-445D-A2A1-14292BC34743}" destId="{9C9EA2FA-E811-42A9-B31E-BA69E94F358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0C824-566E-4B1E-A836-C6B785A3FCF4}">
      <dsp:nvSpPr>
        <dsp:cNvPr id="0" name=""/>
        <dsp:cNvSpPr/>
      </dsp:nvSpPr>
      <dsp:spPr>
        <a:xfrm>
          <a:off x="0" y="2122"/>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Started with an income strip deal in 2011/12 for William Street Quarter and Thames View; Abbey Road 2 (a turnkey) is added soon after;</a:t>
          </a:r>
          <a:endParaRPr lang="en-US" sz="1600" b="1" kern="1200" dirty="0"/>
        </a:p>
      </dsp:txBody>
      <dsp:txXfrm>
        <a:off x="27727" y="29849"/>
        <a:ext cx="10460146" cy="512544"/>
      </dsp:txXfrm>
    </dsp:sp>
    <dsp:sp modelId="{9981690B-DA26-4757-8949-61FCFA0D3325}">
      <dsp:nvSpPr>
        <dsp:cNvPr id="0" name=""/>
        <dsp:cNvSpPr/>
      </dsp:nvSpPr>
      <dsp:spPr>
        <a:xfrm>
          <a:off x="0" y="583564"/>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Previous developments were within the Council’s HRA;</a:t>
          </a:r>
          <a:endParaRPr lang="en-US" sz="1600" b="1" kern="1200" dirty="0"/>
        </a:p>
      </dsp:txBody>
      <dsp:txXfrm>
        <a:off x="27727" y="611291"/>
        <a:ext cx="10460146" cy="512544"/>
      </dsp:txXfrm>
    </dsp:sp>
    <dsp:sp modelId="{3D487F7F-9537-4A6F-9B07-6EB65DD464C0}">
      <dsp:nvSpPr>
        <dsp:cNvPr id="0" name=""/>
        <dsp:cNvSpPr/>
      </dsp:nvSpPr>
      <dsp:spPr>
        <a:xfrm>
          <a:off x="0" y="1165006"/>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Reside is established to hold the assets;</a:t>
          </a:r>
          <a:endParaRPr lang="en-US" sz="1600" b="1" kern="1200" dirty="0"/>
        </a:p>
      </dsp:txBody>
      <dsp:txXfrm>
        <a:off x="27727" y="1192733"/>
        <a:ext cx="10460146" cy="512544"/>
      </dsp:txXfrm>
    </dsp:sp>
    <dsp:sp modelId="{8F9AE7FA-F419-46E5-95B8-5C7BF9B5FDC4}">
      <dsp:nvSpPr>
        <dsp:cNvPr id="0" name=""/>
        <dsp:cNvSpPr/>
      </dsp:nvSpPr>
      <dsp:spPr>
        <a:xfrm>
          <a:off x="0" y="1746448"/>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Progresses in November 2016 to the IAS, initially invest £250m + £100m for land purchases to support regeneration and economic development;</a:t>
          </a:r>
          <a:endParaRPr lang="en-US" sz="1600" b="1" kern="1200" dirty="0"/>
        </a:p>
      </dsp:txBody>
      <dsp:txXfrm>
        <a:off x="27727" y="1774175"/>
        <a:ext cx="10460146" cy="512544"/>
      </dsp:txXfrm>
    </dsp:sp>
    <dsp:sp modelId="{9AE5FFD8-9E93-4530-93D9-75F584155F52}">
      <dsp:nvSpPr>
        <dsp:cNvPr id="0" name=""/>
        <dsp:cNvSpPr/>
      </dsp:nvSpPr>
      <dsp:spPr>
        <a:xfrm>
          <a:off x="0" y="2327890"/>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2017 Be First is set up to accelerate regeneration in the borough;</a:t>
          </a:r>
          <a:endParaRPr lang="en-US" sz="1600" b="1" kern="1200" dirty="0"/>
        </a:p>
      </dsp:txBody>
      <dsp:txXfrm>
        <a:off x="27727" y="2355617"/>
        <a:ext cx="10460146" cy="512544"/>
      </dsp:txXfrm>
    </dsp:sp>
    <dsp:sp modelId="{D5354C00-4B72-4DA9-AA69-A43D0924EAB8}">
      <dsp:nvSpPr>
        <dsp:cNvPr id="0" name=""/>
        <dsp:cNvSpPr/>
      </dsp:nvSpPr>
      <dsp:spPr>
        <a:xfrm>
          <a:off x="0" y="2909333"/>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Target investment return of 5%, with an initial target of £5m net annual income (very ambitious); </a:t>
          </a:r>
          <a:endParaRPr lang="en-US" sz="1600" b="1" kern="1200" dirty="0"/>
        </a:p>
      </dsp:txBody>
      <dsp:txXfrm>
        <a:off x="27727" y="2937060"/>
        <a:ext cx="10460146" cy="512544"/>
      </dsp:txXfrm>
    </dsp:sp>
    <dsp:sp modelId="{ED266596-ACD3-4313-B9FE-738E95CAD64F}">
      <dsp:nvSpPr>
        <dsp:cNvPr id="0" name=""/>
        <dsp:cNvSpPr/>
      </dsp:nvSpPr>
      <dsp:spPr>
        <a:xfrm>
          <a:off x="0" y="3490775"/>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Investment decisions, acquisitions and disposals considered by Investment Panel and Cabinet where appropriate;</a:t>
          </a:r>
          <a:endParaRPr lang="en-US" sz="1600" b="1" kern="1200" dirty="0"/>
        </a:p>
      </dsp:txBody>
      <dsp:txXfrm>
        <a:off x="27727" y="3518502"/>
        <a:ext cx="10460146" cy="512544"/>
      </dsp:txXfrm>
    </dsp:sp>
    <dsp:sp modelId="{70E234BD-2513-4D3E-B4EE-1AB0E1D0B7AA}">
      <dsp:nvSpPr>
        <dsp:cNvPr id="0" name=""/>
        <dsp:cNvSpPr/>
      </dsp:nvSpPr>
      <dsp:spPr>
        <a:xfrm>
          <a:off x="0" y="4072217"/>
          <a:ext cx="10515600" cy="5679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IAS reviewed annually and reported quarterly.</a:t>
          </a:r>
          <a:endParaRPr lang="en-US" sz="1600" b="1" kern="1200" dirty="0"/>
        </a:p>
      </dsp:txBody>
      <dsp:txXfrm>
        <a:off x="27727" y="4099944"/>
        <a:ext cx="10460146" cy="512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8DC09-FD24-4691-9158-EB35AAE96BF2}">
      <dsp:nvSpPr>
        <dsp:cNvPr id="0" name=""/>
        <dsp:cNvSpPr/>
      </dsp:nvSpPr>
      <dsp:spPr>
        <a:xfrm>
          <a:off x="0" y="3548"/>
          <a:ext cx="10515600" cy="755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34395-8168-4F8B-8F72-A0D82A38F455}">
      <dsp:nvSpPr>
        <dsp:cNvPr id="0" name=""/>
        <dsp:cNvSpPr/>
      </dsp:nvSpPr>
      <dsp:spPr>
        <a:xfrm>
          <a:off x="228620" y="173596"/>
          <a:ext cx="415673" cy="41567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A659-D0AF-463D-9832-1C79402E1821}">
      <dsp:nvSpPr>
        <dsp:cNvPr id="0" name=""/>
        <dsp:cNvSpPr/>
      </dsp:nvSpPr>
      <dsp:spPr>
        <a:xfrm>
          <a:off x="872915" y="3548"/>
          <a:ext cx="9642684" cy="75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86" tIns="79986" rIns="79986" bIns="79986" numCol="1" spcCol="1270" anchor="ctr" anchorCtr="0">
          <a:noAutofit/>
        </a:bodyPr>
        <a:lstStyle/>
        <a:p>
          <a:pPr marL="0" lvl="0" indent="0" algn="l" defTabSz="844550">
            <a:lnSpc>
              <a:spcPct val="100000"/>
            </a:lnSpc>
            <a:spcBef>
              <a:spcPct val="0"/>
            </a:spcBef>
            <a:spcAft>
              <a:spcPct val="35000"/>
            </a:spcAft>
            <a:buNone/>
          </a:pPr>
          <a:r>
            <a:rPr lang="en-GB" sz="1900" kern="1200" dirty="0"/>
            <a:t>All borrowing decisions are delegated to the S151 Officer after consultation with the Investment Fund Manager</a:t>
          </a:r>
          <a:endParaRPr lang="en-US" sz="1900" kern="1200" dirty="0"/>
        </a:p>
      </dsp:txBody>
      <dsp:txXfrm>
        <a:off x="872915" y="3548"/>
        <a:ext cx="9642684" cy="755770"/>
      </dsp:txXfrm>
    </dsp:sp>
    <dsp:sp modelId="{F0AF9444-5BEC-4C25-8107-3BC29E6A466C}">
      <dsp:nvSpPr>
        <dsp:cNvPr id="0" name=""/>
        <dsp:cNvSpPr/>
      </dsp:nvSpPr>
      <dsp:spPr>
        <a:xfrm>
          <a:off x="0" y="948261"/>
          <a:ext cx="10515600" cy="755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55B3DB-47F6-4B4A-A292-93DCDD784591}">
      <dsp:nvSpPr>
        <dsp:cNvPr id="0" name=""/>
        <dsp:cNvSpPr/>
      </dsp:nvSpPr>
      <dsp:spPr>
        <a:xfrm>
          <a:off x="228620" y="1118310"/>
          <a:ext cx="415673" cy="4156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116F9-F61F-447A-839B-48401BC3F98B}">
      <dsp:nvSpPr>
        <dsp:cNvPr id="0" name=""/>
        <dsp:cNvSpPr/>
      </dsp:nvSpPr>
      <dsp:spPr>
        <a:xfrm>
          <a:off x="872915" y="948261"/>
          <a:ext cx="9642684" cy="75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86" tIns="79986" rIns="79986" bIns="79986" numCol="1" spcCol="1270" anchor="ctr" anchorCtr="0">
          <a:noAutofit/>
        </a:bodyPr>
        <a:lstStyle/>
        <a:p>
          <a:pPr marL="0" lvl="0" indent="0" algn="l" defTabSz="844550">
            <a:lnSpc>
              <a:spcPct val="100000"/>
            </a:lnSpc>
            <a:spcBef>
              <a:spcPct val="0"/>
            </a:spcBef>
            <a:spcAft>
              <a:spcPct val="35000"/>
            </a:spcAft>
            <a:buNone/>
          </a:pPr>
          <a:r>
            <a:rPr lang="en-GB" sz="1900" kern="1200" dirty="0"/>
            <a:t>The borrowing strategy and restrictions are reviewed each year as part of the Treasury Management Strategy Statement</a:t>
          </a:r>
          <a:endParaRPr lang="en-US" sz="1900" kern="1200" dirty="0"/>
        </a:p>
      </dsp:txBody>
      <dsp:txXfrm>
        <a:off x="872915" y="948261"/>
        <a:ext cx="9642684" cy="755770"/>
      </dsp:txXfrm>
    </dsp:sp>
    <dsp:sp modelId="{08988FD2-DD11-42EA-B127-566A48F3FCAE}">
      <dsp:nvSpPr>
        <dsp:cNvPr id="0" name=""/>
        <dsp:cNvSpPr/>
      </dsp:nvSpPr>
      <dsp:spPr>
        <a:xfrm>
          <a:off x="0" y="1892975"/>
          <a:ext cx="10515600" cy="755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9B6D8F-DA71-4D03-BED7-4FEADBC6F466}">
      <dsp:nvSpPr>
        <dsp:cNvPr id="0" name=""/>
        <dsp:cNvSpPr/>
      </dsp:nvSpPr>
      <dsp:spPr>
        <a:xfrm>
          <a:off x="228620" y="2063023"/>
          <a:ext cx="415673" cy="415673"/>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2DE65-DCE0-4FCD-8E4B-3986056C090A}">
      <dsp:nvSpPr>
        <dsp:cNvPr id="0" name=""/>
        <dsp:cNvSpPr/>
      </dsp:nvSpPr>
      <dsp:spPr>
        <a:xfrm>
          <a:off x="872915" y="1892975"/>
          <a:ext cx="4732020" cy="75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86" tIns="79986" rIns="79986" bIns="79986" numCol="1" spcCol="1270" anchor="ctr" anchorCtr="0">
          <a:noAutofit/>
        </a:bodyPr>
        <a:lstStyle/>
        <a:p>
          <a:pPr marL="0" lvl="0" indent="0" algn="l" defTabSz="844550">
            <a:lnSpc>
              <a:spcPct val="100000"/>
            </a:lnSpc>
            <a:spcBef>
              <a:spcPct val="0"/>
            </a:spcBef>
            <a:spcAft>
              <a:spcPct val="35000"/>
            </a:spcAft>
            <a:buNone/>
          </a:pPr>
          <a:r>
            <a:rPr lang="en-GB" sz="1900" kern="1200" dirty="0"/>
            <a:t>The borrowing limits for 2022/23 are:</a:t>
          </a:r>
          <a:endParaRPr lang="en-US" sz="1900" kern="1200" dirty="0"/>
        </a:p>
      </dsp:txBody>
      <dsp:txXfrm>
        <a:off x="872915" y="1892975"/>
        <a:ext cx="4732020" cy="755770"/>
      </dsp:txXfrm>
    </dsp:sp>
    <dsp:sp modelId="{8938119F-2418-4409-8910-F794677124D7}">
      <dsp:nvSpPr>
        <dsp:cNvPr id="0" name=""/>
        <dsp:cNvSpPr/>
      </dsp:nvSpPr>
      <dsp:spPr>
        <a:xfrm>
          <a:off x="5604935" y="1892975"/>
          <a:ext cx="4910664" cy="75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86" tIns="79986" rIns="79986" bIns="79986" numCol="1" spcCol="1270" anchor="ctr" anchorCtr="0">
          <a:noAutofit/>
        </a:bodyPr>
        <a:lstStyle/>
        <a:p>
          <a:pPr marL="0" lvl="0" indent="0" algn="l" defTabSz="666750">
            <a:lnSpc>
              <a:spcPct val="100000"/>
            </a:lnSpc>
            <a:spcBef>
              <a:spcPct val="0"/>
            </a:spcBef>
            <a:spcAft>
              <a:spcPct val="35000"/>
            </a:spcAft>
            <a:buNone/>
          </a:pPr>
          <a:r>
            <a:rPr lang="en-GB" sz="1500" kern="1200" dirty="0"/>
            <a:t>Operational Boundary: £1.6bn</a:t>
          </a:r>
          <a:endParaRPr lang="en-US" sz="1500" kern="1200" dirty="0"/>
        </a:p>
        <a:p>
          <a:pPr marL="0" lvl="0" indent="0" algn="l" defTabSz="666750">
            <a:lnSpc>
              <a:spcPct val="100000"/>
            </a:lnSpc>
            <a:spcBef>
              <a:spcPct val="0"/>
            </a:spcBef>
            <a:spcAft>
              <a:spcPct val="35000"/>
            </a:spcAft>
            <a:buNone/>
          </a:pPr>
          <a:r>
            <a:rPr lang="en-GB" sz="1500" kern="1200" dirty="0"/>
            <a:t>Authorised Limit: £1.7bn</a:t>
          </a:r>
          <a:endParaRPr lang="en-US" sz="1500" kern="1200" dirty="0"/>
        </a:p>
      </dsp:txBody>
      <dsp:txXfrm>
        <a:off x="5604935" y="1892975"/>
        <a:ext cx="4910664" cy="755770"/>
      </dsp:txXfrm>
    </dsp:sp>
    <dsp:sp modelId="{6EAB2BD1-785C-4193-A0D4-02638A340C51}">
      <dsp:nvSpPr>
        <dsp:cNvPr id="0" name=""/>
        <dsp:cNvSpPr/>
      </dsp:nvSpPr>
      <dsp:spPr>
        <a:xfrm>
          <a:off x="0" y="2837688"/>
          <a:ext cx="10515600" cy="755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E7114-5AB5-4BAA-8F22-2CC28A9613E3}">
      <dsp:nvSpPr>
        <dsp:cNvPr id="0" name=""/>
        <dsp:cNvSpPr/>
      </dsp:nvSpPr>
      <dsp:spPr>
        <a:xfrm>
          <a:off x="228620" y="3007736"/>
          <a:ext cx="415673" cy="415673"/>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B301B-8F26-4752-8B6E-A5EAD56FE29C}">
      <dsp:nvSpPr>
        <dsp:cNvPr id="0" name=""/>
        <dsp:cNvSpPr/>
      </dsp:nvSpPr>
      <dsp:spPr>
        <a:xfrm>
          <a:off x="872915" y="2837688"/>
          <a:ext cx="9642684" cy="75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86" tIns="79986" rIns="79986" bIns="79986" numCol="1" spcCol="1270" anchor="ctr" anchorCtr="0">
          <a:noAutofit/>
        </a:bodyPr>
        <a:lstStyle/>
        <a:p>
          <a:pPr marL="0" lvl="0" indent="0" algn="l" defTabSz="844550">
            <a:lnSpc>
              <a:spcPct val="100000"/>
            </a:lnSpc>
            <a:spcBef>
              <a:spcPct val="0"/>
            </a:spcBef>
            <a:spcAft>
              <a:spcPct val="35000"/>
            </a:spcAft>
            <a:buNone/>
          </a:pPr>
          <a:r>
            <a:rPr lang="en-GB" sz="1900" kern="1200" dirty="0"/>
            <a:t>The borrowing funds the IAS, the general fund capital programme and HRA capital programme;</a:t>
          </a:r>
          <a:endParaRPr lang="en-US" sz="1900" kern="1200" dirty="0"/>
        </a:p>
      </dsp:txBody>
      <dsp:txXfrm>
        <a:off x="872915" y="2837688"/>
        <a:ext cx="9642684" cy="755770"/>
      </dsp:txXfrm>
    </dsp:sp>
    <dsp:sp modelId="{EB0FB789-BA4A-42C1-A936-CA53CAB00876}">
      <dsp:nvSpPr>
        <dsp:cNvPr id="0" name=""/>
        <dsp:cNvSpPr/>
      </dsp:nvSpPr>
      <dsp:spPr>
        <a:xfrm>
          <a:off x="0" y="3782402"/>
          <a:ext cx="10515600" cy="7557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08550-5DA8-4B7B-AE88-A19F534E7B1D}">
      <dsp:nvSpPr>
        <dsp:cNvPr id="0" name=""/>
        <dsp:cNvSpPr/>
      </dsp:nvSpPr>
      <dsp:spPr>
        <a:xfrm>
          <a:off x="228620" y="3952450"/>
          <a:ext cx="415673" cy="41567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14355-0B68-4C81-98E9-E38BDE526022}">
      <dsp:nvSpPr>
        <dsp:cNvPr id="0" name=""/>
        <dsp:cNvSpPr/>
      </dsp:nvSpPr>
      <dsp:spPr>
        <a:xfrm>
          <a:off x="872915" y="3782402"/>
          <a:ext cx="9642684" cy="75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86" tIns="79986" rIns="79986" bIns="79986" numCol="1" spcCol="1270" anchor="ctr" anchorCtr="0">
          <a:noAutofit/>
        </a:bodyPr>
        <a:lstStyle/>
        <a:p>
          <a:pPr marL="0" lvl="0" indent="0" algn="l" defTabSz="844550">
            <a:lnSpc>
              <a:spcPct val="100000"/>
            </a:lnSpc>
            <a:spcBef>
              <a:spcPct val="0"/>
            </a:spcBef>
            <a:spcAft>
              <a:spcPct val="35000"/>
            </a:spcAft>
            <a:buNone/>
          </a:pPr>
          <a:r>
            <a:rPr lang="en-GB" sz="1900" kern="1200" dirty="0"/>
            <a:t>Borrowing decisions can provide the investment strategy with additional return but also can put pressure on scheme viability.</a:t>
          </a:r>
          <a:endParaRPr lang="en-US" sz="1900" kern="1200" dirty="0"/>
        </a:p>
      </dsp:txBody>
      <dsp:txXfrm>
        <a:off x="872915" y="3782402"/>
        <a:ext cx="9642684" cy="755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7E44F-B2A1-4205-B073-2D57AC65CC85}">
      <dsp:nvSpPr>
        <dsp:cNvPr id="0" name=""/>
        <dsp:cNvSpPr/>
      </dsp:nvSpPr>
      <dsp:spPr>
        <a:xfrm>
          <a:off x="0" y="148391"/>
          <a:ext cx="10589218" cy="49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kern="1200" dirty="0"/>
            <a:t>Strengths</a:t>
          </a:r>
          <a:endParaRPr lang="en-US" sz="2100" kern="1200" dirty="0"/>
        </a:p>
      </dsp:txBody>
      <dsp:txXfrm>
        <a:off x="23988" y="172379"/>
        <a:ext cx="10541242" cy="443423"/>
      </dsp:txXfrm>
    </dsp:sp>
    <dsp:sp modelId="{9C9EA2FA-E811-42A9-B31E-BA69E94F3580}">
      <dsp:nvSpPr>
        <dsp:cNvPr id="0" name=""/>
        <dsp:cNvSpPr/>
      </dsp:nvSpPr>
      <dsp:spPr>
        <a:xfrm>
          <a:off x="0" y="639791"/>
          <a:ext cx="10589218"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20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Ability to easily borrow cheaply from the PWLB, from other Councils and financial institutions;</a:t>
          </a:r>
          <a:endParaRPr lang="en-US" sz="1600" kern="1200" dirty="0"/>
        </a:p>
        <a:p>
          <a:pPr marL="171450" lvl="1" indent="-171450" algn="l" defTabSz="711200">
            <a:lnSpc>
              <a:spcPct val="90000"/>
            </a:lnSpc>
            <a:spcBef>
              <a:spcPct val="0"/>
            </a:spcBef>
            <a:spcAft>
              <a:spcPct val="20000"/>
            </a:spcAft>
            <a:buChar char="•"/>
          </a:pPr>
          <a:r>
            <a:rPr lang="en-GB" sz="1600" kern="1200" dirty="0"/>
            <a:t>IAS is focused within the borough, we have local knowledge, planning, strategies and know the pipeline;</a:t>
          </a:r>
          <a:endParaRPr lang="en-US" sz="1600" kern="1200" dirty="0"/>
        </a:p>
        <a:p>
          <a:pPr marL="171450" lvl="1" indent="-171450" algn="l" defTabSz="711200">
            <a:lnSpc>
              <a:spcPct val="90000"/>
            </a:lnSpc>
            <a:spcBef>
              <a:spcPct val="0"/>
            </a:spcBef>
            <a:spcAft>
              <a:spcPct val="20000"/>
            </a:spcAft>
            <a:buChar char="•"/>
          </a:pPr>
          <a:r>
            <a:rPr lang="en-GB" sz="1600" kern="1200" dirty="0"/>
            <a:t>Only looking for a relatively low return and can take a long-term view;</a:t>
          </a:r>
          <a:endParaRPr lang="en-US" sz="1600" kern="1200" dirty="0"/>
        </a:p>
        <a:p>
          <a:pPr marL="171450" lvl="1" indent="-171450" algn="l" defTabSz="711200">
            <a:lnSpc>
              <a:spcPct val="90000"/>
            </a:lnSpc>
            <a:spcBef>
              <a:spcPct val="0"/>
            </a:spcBef>
            <a:spcAft>
              <a:spcPct val="20000"/>
            </a:spcAft>
            <a:buChar char="•"/>
          </a:pPr>
          <a:r>
            <a:rPr lang="en-GB" sz="1600" kern="1200" dirty="0"/>
            <a:t>Have been managing properties for many years.</a:t>
          </a:r>
          <a:endParaRPr lang="en-US" sz="1600" kern="1200" dirty="0"/>
        </a:p>
      </dsp:txBody>
      <dsp:txXfrm>
        <a:off x="0" y="639791"/>
        <a:ext cx="10589218" cy="1043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90BB23-E7E8-4B7B-959C-2F67C8FE1929}"/>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B53F2916-9850-49BE-AD61-9775B4A041B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A5060D4F-6426-4CD7-9C35-773EF896E206}" type="datetimeFigureOut">
              <a:rPr lang="en-GB" smtClean="0"/>
              <a:t>21/03/2023</a:t>
            </a:fld>
            <a:endParaRPr lang="en-GB" dirty="0"/>
          </a:p>
        </p:txBody>
      </p:sp>
      <p:sp>
        <p:nvSpPr>
          <p:cNvPr id="4" name="Footer Placeholder 3">
            <a:extLst>
              <a:ext uri="{FF2B5EF4-FFF2-40B4-BE49-F238E27FC236}">
                <a16:creationId xmlns:a16="http://schemas.microsoft.com/office/drawing/2014/main" id="{FA8B2E9C-65D4-40DF-96C6-31C68BC4DB71}"/>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12A1886B-D826-467C-BB4A-4BC46866F13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4A35B4E-ECF3-42B2-B4C2-54EFBBE4532B}" type="slidenum">
              <a:rPr lang="en-GB" smtClean="0"/>
              <a:t>‹#›</a:t>
            </a:fld>
            <a:endParaRPr lang="en-GB" dirty="0"/>
          </a:p>
        </p:txBody>
      </p:sp>
    </p:spTree>
    <p:extLst>
      <p:ext uri="{BB962C8B-B14F-4D97-AF65-F5344CB8AC3E}">
        <p14:creationId xmlns:p14="http://schemas.microsoft.com/office/powerpoint/2010/main" val="20151758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2C58345-F1B2-4F32-925E-958F7AD8FD69}" type="datetimeFigureOut">
              <a:rPr lang="en-GB" smtClean="0"/>
              <a:t>21/03/2023</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A0062D1-34F8-4464-A7A3-B003DE5322A4}" type="slidenum">
              <a:rPr lang="en-GB" smtClean="0"/>
              <a:t>‹#›</a:t>
            </a:fld>
            <a:endParaRPr lang="en-GB" dirty="0"/>
          </a:p>
        </p:txBody>
      </p:sp>
    </p:spTree>
    <p:extLst>
      <p:ext uri="{BB962C8B-B14F-4D97-AF65-F5344CB8AC3E}">
        <p14:creationId xmlns:p14="http://schemas.microsoft.com/office/powerpoint/2010/main" val="379239303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4963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9916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75495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1427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12946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3013"/>
            <a:ext cx="5965825" cy="33559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F3D28A65-9EDE-415A-A20B-BC021FD05B80}" type="slidenum">
              <a:rPr lang="en-GB" smtClean="0"/>
              <a:t>16</a:t>
            </a:fld>
            <a:endParaRPr lang="en-GB"/>
          </a:p>
        </p:txBody>
      </p:sp>
    </p:spTree>
    <p:extLst>
      <p:ext uri="{BB962C8B-B14F-4D97-AF65-F5344CB8AC3E}">
        <p14:creationId xmlns:p14="http://schemas.microsoft.com/office/powerpoint/2010/main" val="187801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1017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clockwise Crown House (Challingsworth), Barking, St Margarets and Sebastian Court.</a:t>
            </a:r>
          </a:p>
        </p:txBody>
      </p:sp>
    </p:spTree>
    <p:extLst>
      <p:ext uri="{BB962C8B-B14F-4D97-AF65-F5344CB8AC3E}">
        <p14:creationId xmlns:p14="http://schemas.microsoft.com/office/powerpoint/2010/main" val="24620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7050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 House, 12 Thames Road, Padnall Lake and Gascoigne</a:t>
            </a:r>
          </a:p>
        </p:txBody>
      </p:sp>
    </p:spTree>
    <p:extLst>
      <p:ext uri="{BB962C8B-B14F-4D97-AF65-F5344CB8AC3E}">
        <p14:creationId xmlns:p14="http://schemas.microsoft.com/office/powerpoint/2010/main" val="3506074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details of this chart is in the completed and projected schemes slide.</a:t>
            </a:r>
          </a:p>
        </p:txBody>
      </p:sp>
    </p:spTree>
    <p:extLst>
      <p:ext uri="{BB962C8B-B14F-4D97-AF65-F5344CB8AC3E}">
        <p14:creationId xmlns:p14="http://schemas.microsoft.com/office/powerpoint/2010/main" val="391610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73514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19623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shows the top 20 Councils by borrowing as at 31 March 2022. LBBD was 14</a:t>
            </a:r>
            <a:r>
              <a:rPr lang="en-GB" baseline="30000" dirty="0"/>
              <a:t>th.</a:t>
            </a:r>
            <a:endParaRPr lang="en-GB" dirty="0"/>
          </a:p>
        </p:txBody>
      </p:sp>
    </p:spTree>
    <p:extLst>
      <p:ext uri="{BB962C8B-B14F-4D97-AF65-F5344CB8AC3E}">
        <p14:creationId xmlns:p14="http://schemas.microsoft.com/office/powerpoint/2010/main" val="690523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Strategy owns a number of commercial properties. When completed Industria will be added</a:t>
            </a:r>
            <a:r>
              <a:rPr lang="en-GB"/>
              <a:t>. </a:t>
            </a:r>
            <a:endParaRPr lang="en-GB" dirty="0"/>
          </a:p>
        </p:txBody>
      </p:sp>
    </p:spTree>
    <p:extLst>
      <p:ext uri="{BB962C8B-B14F-4D97-AF65-F5344CB8AC3E}">
        <p14:creationId xmlns:p14="http://schemas.microsoft.com/office/powerpoint/2010/main" val="1121100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Industria</a:t>
            </a:r>
          </a:p>
        </p:txBody>
      </p:sp>
    </p:spTree>
    <p:extLst>
      <p:ext uri="{BB962C8B-B14F-4D97-AF65-F5344CB8AC3E}">
        <p14:creationId xmlns:p14="http://schemas.microsoft.com/office/powerpoint/2010/main" val="3476293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73189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23024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66979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0440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3213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7144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5836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53903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2802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7982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92766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9407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a:effectLst>
            <a:outerShdw blurRad="50800" dist="50800" dir="5400000" algn="ctr" rotWithShape="0">
              <a:srgbClr val="E30311"/>
            </a:outerShdw>
          </a:effectLst>
        </p:spPr>
      </p:pic>
    </p:spTree>
    <p:extLst>
      <p:ext uri="{BB962C8B-B14F-4D97-AF65-F5344CB8AC3E}">
        <p14:creationId xmlns:p14="http://schemas.microsoft.com/office/powerpoint/2010/main" val="38757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CC4BA5-DAFB-5845-AB6C-0E2B1060A160}"/>
              </a:ext>
            </a:extLst>
          </p:cNvPr>
          <p:cNvSpPr>
            <a:spLocks noGrp="1"/>
          </p:cNvSpPr>
          <p:nvPr>
            <p:ph type="dt" sz="half" idx="10"/>
          </p:nvPr>
        </p:nvSpPr>
        <p:spPr>
          <a:xfrm>
            <a:off x="838200" y="6356350"/>
            <a:ext cx="2743200" cy="365125"/>
          </a:xfrm>
          <a:prstGeom prst="rect">
            <a:avLst/>
          </a:prstGeom>
        </p:spPr>
        <p:txBody>
          <a:bodyPr/>
          <a:lstStyle/>
          <a:p>
            <a:fld id="{FAE7959F-53E8-43C7-90C8-BF5BDC724D18}" type="datetime1">
              <a:rPr lang="en-US" smtClean="0"/>
              <a:t>3/21/2023</a:t>
            </a:fld>
            <a:endParaRPr lang="en-US" dirty="0"/>
          </a:p>
        </p:txBody>
      </p:sp>
      <p:sp>
        <p:nvSpPr>
          <p:cNvPr id="3" name="Footer Placeholder 2">
            <a:extLst>
              <a:ext uri="{FF2B5EF4-FFF2-40B4-BE49-F238E27FC236}">
                <a16:creationId xmlns:a16="http://schemas.microsoft.com/office/drawing/2014/main" id="{906F0CC9-C569-0545-A319-2106849D29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3B896ED-409C-054D-A10B-3972934C2A73}"/>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42088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BDAE-DAF5-D44C-9EEC-4C7B2C86B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B0ACAD-1135-8A42-8A1D-B3D70CB420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1DFB9-3402-074F-99A9-993D3A50D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04A567-6040-3348-97B1-CD75E04215CE}"/>
              </a:ext>
            </a:extLst>
          </p:cNvPr>
          <p:cNvSpPr>
            <a:spLocks noGrp="1"/>
          </p:cNvSpPr>
          <p:nvPr>
            <p:ph type="dt" sz="half" idx="10"/>
          </p:nvPr>
        </p:nvSpPr>
        <p:spPr>
          <a:xfrm>
            <a:off x="838200" y="6356350"/>
            <a:ext cx="2743200" cy="365125"/>
          </a:xfrm>
          <a:prstGeom prst="rect">
            <a:avLst/>
          </a:prstGeom>
        </p:spPr>
        <p:txBody>
          <a:bodyPr/>
          <a:lstStyle/>
          <a:p>
            <a:fld id="{05533912-B4FC-45AB-8C2E-FB648F8A530F}" type="datetime1">
              <a:rPr lang="en-US" smtClean="0"/>
              <a:t>3/21/2023</a:t>
            </a:fld>
            <a:endParaRPr lang="en-US" dirty="0"/>
          </a:p>
        </p:txBody>
      </p:sp>
      <p:sp>
        <p:nvSpPr>
          <p:cNvPr id="6" name="Footer Placeholder 5">
            <a:extLst>
              <a:ext uri="{FF2B5EF4-FFF2-40B4-BE49-F238E27FC236}">
                <a16:creationId xmlns:a16="http://schemas.microsoft.com/office/drawing/2014/main" id="{E37C94C8-FC1B-1E45-AFC5-03543256EB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BB4A30-264A-EE4A-9273-BFC5B06E782F}"/>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210710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0824-F6EC-8E40-A044-2A008F6D4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BD9BE5-EB22-DC48-95D9-D448733733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33D9BF7-5CC1-774D-BC7D-68070C1E1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88410E-3EC2-E642-9B7C-6B35408CB0F0}"/>
              </a:ext>
            </a:extLst>
          </p:cNvPr>
          <p:cNvSpPr>
            <a:spLocks noGrp="1"/>
          </p:cNvSpPr>
          <p:nvPr>
            <p:ph type="dt" sz="half" idx="10"/>
          </p:nvPr>
        </p:nvSpPr>
        <p:spPr>
          <a:xfrm>
            <a:off x="838200" y="6356350"/>
            <a:ext cx="2743200" cy="365125"/>
          </a:xfrm>
          <a:prstGeom prst="rect">
            <a:avLst/>
          </a:prstGeom>
        </p:spPr>
        <p:txBody>
          <a:bodyPr/>
          <a:lstStyle/>
          <a:p>
            <a:fld id="{D5E8BAE0-EBC7-41DF-AEEE-5271381480DD}" type="datetime1">
              <a:rPr lang="en-US" smtClean="0"/>
              <a:t>3/21/2023</a:t>
            </a:fld>
            <a:endParaRPr lang="en-US" dirty="0"/>
          </a:p>
        </p:txBody>
      </p:sp>
      <p:sp>
        <p:nvSpPr>
          <p:cNvPr id="6" name="Footer Placeholder 5">
            <a:extLst>
              <a:ext uri="{FF2B5EF4-FFF2-40B4-BE49-F238E27FC236}">
                <a16:creationId xmlns:a16="http://schemas.microsoft.com/office/drawing/2014/main" id="{714E574C-E98E-564B-8FC9-CF18F0F5F1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FD0B250-3B49-BF47-8127-6C18D302BC71}"/>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194162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4FEC1-E4E0-1B43-85B5-DC07385564A6}"/>
              </a:ext>
            </a:extLst>
          </p:cNvPr>
          <p:cNvPicPr>
            <a:picLocks noChangeAspect="1"/>
          </p:cNvPicPr>
          <p:nvPr userDrawn="1"/>
        </p:nvPicPr>
        <p:blipFill>
          <a:blip r:embed="rId2"/>
          <a:stretch>
            <a:fillRect/>
          </a:stretch>
        </p:blipFill>
        <p:spPr>
          <a:xfrm>
            <a:off x="344169" y="5826760"/>
            <a:ext cx="11533605" cy="1031240"/>
          </a:xfrm>
          <a:prstGeom prst="rect">
            <a:avLst/>
          </a:prstGeom>
        </p:spPr>
      </p:pic>
    </p:spTree>
    <p:extLst>
      <p:ext uri="{BB962C8B-B14F-4D97-AF65-F5344CB8AC3E}">
        <p14:creationId xmlns:p14="http://schemas.microsoft.com/office/powerpoint/2010/main" val="233124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4FEC1-E4E0-1B43-85B5-DC07385564A6}"/>
              </a:ext>
            </a:extLst>
          </p:cNvPr>
          <p:cNvPicPr>
            <a:picLocks noChangeAspect="1"/>
          </p:cNvPicPr>
          <p:nvPr userDrawn="1"/>
        </p:nvPicPr>
        <p:blipFill>
          <a:blip r:embed="rId2"/>
          <a:stretch>
            <a:fillRect/>
          </a:stretch>
        </p:blipFill>
        <p:spPr>
          <a:xfrm>
            <a:off x="344169" y="5826760"/>
            <a:ext cx="11533605" cy="1031240"/>
          </a:xfrm>
          <a:prstGeom prst="rect">
            <a:avLst/>
          </a:prstGeom>
        </p:spPr>
      </p:pic>
    </p:spTree>
    <p:extLst>
      <p:ext uri="{BB962C8B-B14F-4D97-AF65-F5344CB8AC3E}">
        <p14:creationId xmlns:p14="http://schemas.microsoft.com/office/powerpoint/2010/main" val="268456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8AC5-65F8-6140-80A1-B4C5EFB4DA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8CD4F2-CD5D-EF49-933B-53138F0010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5CA3002-6534-D740-92AF-B60A2B779D85}"/>
              </a:ext>
            </a:extLst>
          </p:cNvPr>
          <p:cNvPicPr>
            <a:picLocks noChangeAspect="1"/>
          </p:cNvPicPr>
          <p:nvPr userDrawn="1"/>
        </p:nvPicPr>
        <p:blipFill>
          <a:blip r:embed="rId2"/>
          <a:stretch>
            <a:fillRect/>
          </a:stretch>
        </p:blipFill>
        <p:spPr>
          <a:xfrm>
            <a:off x="344169" y="5826760"/>
            <a:ext cx="11533605" cy="1031240"/>
          </a:xfrm>
          <a:prstGeom prst="rect">
            <a:avLst/>
          </a:prstGeom>
        </p:spPr>
      </p:pic>
    </p:spTree>
    <p:extLst>
      <p:ext uri="{BB962C8B-B14F-4D97-AF65-F5344CB8AC3E}">
        <p14:creationId xmlns:p14="http://schemas.microsoft.com/office/powerpoint/2010/main" val="91989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A5C-B48E-364B-B980-005570D6B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40270-DE15-3A42-825B-D093E69FB7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84524-46A2-6C4F-8DCB-0AFC51A66082}"/>
              </a:ext>
            </a:extLst>
          </p:cNvPr>
          <p:cNvSpPr>
            <a:spLocks noGrp="1"/>
          </p:cNvSpPr>
          <p:nvPr>
            <p:ph type="dt" sz="half" idx="10"/>
          </p:nvPr>
        </p:nvSpPr>
        <p:spPr>
          <a:xfrm>
            <a:off x="838200" y="6356350"/>
            <a:ext cx="2743200" cy="365125"/>
          </a:xfrm>
          <a:prstGeom prst="rect">
            <a:avLst/>
          </a:prstGeom>
        </p:spPr>
        <p:txBody>
          <a:bodyPr/>
          <a:lstStyle/>
          <a:p>
            <a:fld id="{A3381618-22FD-465F-9885-5E9D2F03F40C}" type="datetime1">
              <a:rPr lang="en-US" smtClean="0"/>
              <a:t>3/21/2023</a:t>
            </a:fld>
            <a:endParaRPr lang="en-US" dirty="0"/>
          </a:p>
        </p:txBody>
      </p:sp>
      <p:sp>
        <p:nvSpPr>
          <p:cNvPr id="5" name="Footer Placeholder 4">
            <a:extLst>
              <a:ext uri="{FF2B5EF4-FFF2-40B4-BE49-F238E27FC236}">
                <a16:creationId xmlns:a16="http://schemas.microsoft.com/office/drawing/2014/main" id="{D74FFB90-53C2-8143-AF58-29B7B16ED59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00A870C-2BD0-704B-B0ED-B442243FF129}"/>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195205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D747-76F5-554B-B150-E83703DDD5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18942-3963-4C47-B321-2177EFEBE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B70A9D-BBE2-F448-9C70-ECA2CB95859F}"/>
              </a:ext>
            </a:extLst>
          </p:cNvPr>
          <p:cNvSpPr>
            <a:spLocks noGrp="1"/>
          </p:cNvSpPr>
          <p:nvPr>
            <p:ph type="dt" sz="half" idx="10"/>
          </p:nvPr>
        </p:nvSpPr>
        <p:spPr>
          <a:xfrm>
            <a:off x="838200" y="6356350"/>
            <a:ext cx="2743200" cy="365125"/>
          </a:xfrm>
          <a:prstGeom prst="rect">
            <a:avLst/>
          </a:prstGeom>
        </p:spPr>
        <p:txBody>
          <a:bodyPr/>
          <a:lstStyle/>
          <a:p>
            <a:fld id="{F7DA1A1C-D303-4786-939F-1B3F2A881873}" type="datetime1">
              <a:rPr lang="en-US" smtClean="0"/>
              <a:t>3/21/2023</a:t>
            </a:fld>
            <a:endParaRPr lang="en-US" dirty="0"/>
          </a:p>
        </p:txBody>
      </p:sp>
      <p:sp>
        <p:nvSpPr>
          <p:cNvPr id="5" name="Footer Placeholder 4">
            <a:extLst>
              <a:ext uri="{FF2B5EF4-FFF2-40B4-BE49-F238E27FC236}">
                <a16:creationId xmlns:a16="http://schemas.microsoft.com/office/drawing/2014/main" id="{4009D95E-9C85-1D41-8F19-08C56144442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FEF3B33-9ED8-6F46-9CDD-AC366EEF9677}"/>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219748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D262-9D89-AF4D-9394-6A93166FE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20CC3-A5E3-5B4C-A811-FB1086001D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5927B-D045-4546-B3EA-D1560321E2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AC3218-CB18-794D-B751-637FB71DEBE9}"/>
              </a:ext>
            </a:extLst>
          </p:cNvPr>
          <p:cNvSpPr>
            <a:spLocks noGrp="1"/>
          </p:cNvSpPr>
          <p:nvPr>
            <p:ph type="dt" sz="half" idx="10"/>
          </p:nvPr>
        </p:nvSpPr>
        <p:spPr>
          <a:xfrm>
            <a:off x="838200" y="6356350"/>
            <a:ext cx="2743200" cy="365125"/>
          </a:xfrm>
          <a:prstGeom prst="rect">
            <a:avLst/>
          </a:prstGeom>
        </p:spPr>
        <p:txBody>
          <a:bodyPr/>
          <a:lstStyle/>
          <a:p>
            <a:fld id="{023FC6C1-4C3E-4294-B7EB-FB4E0D86279D}" type="datetime1">
              <a:rPr lang="en-US" smtClean="0"/>
              <a:t>3/21/2023</a:t>
            </a:fld>
            <a:endParaRPr lang="en-US" dirty="0"/>
          </a:p>
        </p:txBody>
      </p:sp>
      <p:sp>
        <p:nvSpPr>
          <p:cNvPr id="6" name="Footer Placeholder 5">
            <a:extLst>
              <a:ext uri="{FF2B5EF4-FFF2-40B4-BE49-F238E27FC236}">
                <a16:creationId xmlns:a16="http://schemas.microsoft.com/office/drawing/2014/main" id="{2EBD5128-3262-A344-9C85-0B04C992060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DF7059F-C509-CA45-893D-13A929BDFDEB}"/>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180725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1951-0A07-1E42-96B9-104DA4B44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2BE7C-16F6-1144-B411-82D14D399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8CD0BD-4F92-8A49-9C16-DEA3DB46EB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86B5B-DB51-8543-B82F-1A439A861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38E898-B3F8-7B49-BE45-16BA78B4B4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32355-D628-5348-8C63-2E01C26720E8}"/>
              </a:ext>
            </a:extLst>
          </p:cNvPr>
          <p:cNvSpPr>
            <a:spLocks noGrp="1"/>
          </p:cNvSpPr>
          <p:nvPr>
            <p:ph type="dt" sz="half" idx="10"/>
          </p:nvPr>
        </p:nvSpPr>
        <p:spPr>
          <a:xfrm>
            <a:off x="838200" y="6356350"/>
            <a:ext cx="2743200" cy="365125"/>
          </a:xfrm>
          <a:prstGeom prst="rect">
            <a:avLst/>
          </a:prstGeom>
        </p:spPr>
        <p:txBody>
          <a:bodyPr/>
          <a:lstStyle/>
          <a:p>
            <a:fld id="{7FAF7367-010A-4FB9-A54B-59662B0FD9DC}" type="datetime1">
              <a:rPr lang="en-US" smtClean="0"/>
              <a:t>3/21/2023</a:t>
            </a:fld>
            <a:endParaRPr lang="en-US" dirty="0"/>
          </a:p>
        </p:txBody>
      </p:sp>
      <p:sp>
        <p:nvSpPr>
          <p:cNvPr id="8" name="Footer Placeholder 7">
            <a:extLst>
              <a:ext uri="{FF2B5EF4-FFF2-40B4-BE49-F238E27FC236}">
                <a16:creationId xmlns:a16="http://schemas.microsoft.com/office/drawing/2014/main" id="{4F00C788-8B72-8B46-8EEF-1DAE14C413A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6BCE9CF6-3720-6046-88FD-D39A12C92E42}"/>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3102139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0A6FB-5A8D-C749-BC60-FE10D4088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892885-4B7A-BE49-81CF-B86F7B0B2E4E}"/>
              </a:ext>
            </a:extLst>
          </p:cNvPr>
          <p:cNvSpPr>
            <a:spLocks noGrp="1"/>
          </p:cNvSpPr>
          <p:nvPr>
            <p:ph type="dt" sz="half" idx="10"/>
          </p:nvPr>
        </p:nvSpPr>
        <p:spPr>
          <a:xfrm>
            <a:off x="838200" y="6356350"/>
            <a:ext cx="2743200" cy="365125"/>
          </a:xfrm>
          <a:prstGeom prst="rect">
            <a:avLst/>
          </a:prstGeom>
        </p:spPr>
        <p:txBody>
          <a:bodyPr/>
          <a:lstStyle/>
          <a:p>
            <a:fld id="{87ACA7C5-F2C3-4736-A476-C542CC026E32}" type="datetime1">
              <a:rPr lang="en-US" smtClean="0"/>
              <a:t>3/21/2023</a:t>
            </a:fld>
            <a:endParaRPr lang="en-US" dirty="0"/>
          </a:p>
        </p:txBody>
      </p:sp>
      <p:sp>
        <p:nvSpPr>
          <p:cNvPr id="4" name="Footer Placeholder 3">
            <a:extLst>
              <a:ext uri="{FF2B5EF4-FFF2-40B4-BE49-F238E27FC236}">
                <a16:creationId xmlns:a16="http://schemas.microsoft.com/office/drawing/2014/main" id="{885B7183-5E3F-2743-A2AE-322BE57FA55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6D3A099-E88E-564F-8E0B-BFEA579CD52C}"/>
              </a:ext>
            </a:extLst>
          </p:cNvPr>
          <p:cNvSpPr>
            <a:spLocks noGrp="1"/>
          </p:cNvSpPr>
          <p:nvPr>
            <p:ph type="sldNum" sz="quarter" idx="12"/>
          </p:nvPr>
        </p:nvSpPr>
        <p:spPr>
          <a:xfrm>
            <a:off x="8610600" y="6356350"/>
            <a:ext cx="2743200" cy="365125"/>
          </a:xfrm>
          <a:prstGeom prst="rect">
            <a:avLst/>
          </a:prstGeom>
        </p:spPr>
        <p:txBody>
          <a:bodyPr/>
          <a:lstStyle/>
          <a:p>
            <a:fld id="{7215EB9C-E135-2C45-B1E4-12A92EC21E17}" type="slidenum">
              <a:rPr lang="en-US" smtClean="0"/>
              <a:t>‹#›</a:t>
            </a:fld>
            <a:endParaRPr lang="en-US" dirty="0"/>
          </a:p>
        </p:txBody>
      </p:sp>
    </p:spTree>
    <p:extLst>
      <p:ext uri="{BB962C8B-B14F-4D97-AF65-F5344CB8AC3E}">
        <p14:creationId xmlns:p14="http://schemas.microsoft.com/office/powerpoint/2010/main" val="3332240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jpe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1D07F-C3F3-1C4E-A47E-B2447B1F7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F1E015-C3EA-454D-B966-40C1CB0D2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551EA-79D6-704A-AECE-5DA9C03109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71112-9184-4334-9F64-6F4BAB3F1AA5}" type="datetime1">
              <a:rPr lang="en-US" smtClean="0"/>
              <a:t>3/21/2023</a:t>
            </a:fld>
            <a:endParaRPr lang="en-US" dirty="0"/>
          </a:p>
        </p:txBody>
      </p:sp>
      <p:sp>
        <p:nvSpPr>
          <p:cNvPr id="5" name="Footer Placeholder 4">
            <a:extLst>
              <a:ext uri="{FF2B5EF4-FFF2-40B4-BE49-F238E27FC236}">
                <a16:creationId xmlns:a16="http://schemas.microsoft.com/office/drawing/2014/main" id="{4DDD72B6-96BC-EC4F-A804-3F14840A4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0D07BD-EE09-E847-84A8-318A2A82E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DD2C1-71BB-A242-A3AF-1409621C1FC6}" type="slidenum">
              <a:rPr lang="en-US" smtClean="0"/>
              <a:t>‹#›</a:t>
            </a:fld>
            <a:endParaRPr lang="en-US" dirty="0"/>
          </a:p>
        </p:txBody>
      </p:sp>
    </p:spTree>
    <p:extLst>
      <p:ext uri="{BB962C8B-B14F-4D97-AF65-F5344CB8AC3E}">
        <p14:creationId xmlns:p14="http://schemas.microsoft.com/office/powerpoint/2010/main" val="1841920698"/>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80"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D571BE-2662-E345-993E-6F56D82FE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ED5500-00B1-B542-B4E8-49B978667F30}"/>
              </a:ext>
            </a:extLst>
          </p:cNvPr>
          <p:cNvSpPr>
            <a:spLocks noGrp="1"/>
          </p:cNvSpPr>
          <p:nvPr>
            <p:ph type="body" idx="1"/>
          </p:nvPr>
        </p:nvSpPr>
        <p:spPr>
          <a:xfrm>
            <a:off x="838200" y="1825625"/>
            <a:ext cx="10515600" cy="3855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481D1ED-8064-2548-8E4C-0F7A6B47AAD7}"/>
              </a:ext>
            </a:extLst>
          </p:cNvPr>
          <p:cNvPicPr>
            <a:picLocks noChangeAspect="1"/>
          </p:cNvPicPr>
          <p:nvPr userDrawn="1"/>
        </p:nvPicPr>
        <p:blipFill>
          <a:blip r:embed="rId11"/>
          <a:stretch>
            <a:fillRect/>
          </a:stretch>
        </p:blipFill>
        <p:spPr>
          <a:xfrm>
            <a:off x="344169" y="5826760"/>
            <a:ext cx="11533605" cy="1031240"/>
          </a:xfrm>
          <a:prstGeom prst="rect">
            <a:avLst/>
          </a:prstGeom>
        </p:spPr>
      </p:pic>
    </p:spTree>
    <p:extLst>
      <p:ext uri="{BB962C8B-B14F-4D97-AF65-F5344CB8AC3E}">
        <p14:creationId xmlns:p14="http://schemas.microsoft.com/office/powerpoint/2010/main" val="37018679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6738FD-A954-4B8B-8610-6A8CFCE9803A}"/>
              </a:ext>
            </a:extLst>
          </p:cNvPr>
          <p:cNvSpPr txBox="1"/>
          <p:nvPr/>
        </p:nvSpPr>
        <p:spPr>
          <a:xfrm>
            <a:off x="282416" y="1154339"/>
            <a:ext cx="55162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bg1"/>
                </a:solidFill>
                <a:ea typeface="+mn-lt"/>
                <a:cs typeface="+mn-lt"/>
              </a:rPr>
              <a:t>Investment and Acquisition Strategy</a:t>
            </a:r>
            <a:endParaRPr lang="en-US" b="1" dirty="0">
              <a:solidFill>
                <a:schemeClr val="bg1"/>
              </a:solidFill>
              <a:cs typeface="Arial"/>
            </a:endParaRPr>
          </a:p>
        </p:txBody>
      </p:sp>
      <p:sp>
        <p:nvSpPr>
          <p:cNvPr id="5" name="TextBox 4">
            <a:extLst>
              <a:ext uri="{FF2B5EF4-FFF2-40B4-BE49-F238E27FC236}">
                <a16:creationId xmlns:a16="http://schemas.microsoft.com/office/drawing/2014/main" id="{74F40326-92C6-4405-8EFC-5346093C83B0}"/>
              </a:ext>
            </a:extLst>
          </p:cNvPr>
          <p:cNvSpPr txBox="1"/>
          <p:nvPr/>
        </p:nvSpPr>
        <p:spPr>
          <a:xfrm>
            <a:off x="282416" y="2411315"/>
            <a:ext cx="628565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mn-lt"/>
                <a:cs typeface="+mn-lt"/>
              </a:rPr>
              <a:t>Member's Briefing: Investment Strategy </a:t>
            </a:r>
          </a:p>
          <a:p>
            <a:r>
              <a:rPr lang="en-US" sz="2400" dirty="0">
                <a:solidFill>
                  <a:schemeClr val="bg1"/>
                </a:solidFill>
                <a:ea typeface="+mn-lt"/>
                <a:cs typeface="+mn-lt"/>
              </a:rPr>
              <a:t>23 March 2023</a:t>
            </a:r>
            <a:endParaRPr lang="en-US" sz="2400" dirty="0">
              <a:solidFill>
                <a:schemeClr val="bg1"/>
              </a:solidFill>
            </a:endParaRPr>
          </a:p>
          <a:p>
            <a:pPr algn="l"/>
            <a:endParaRPr lang="en-US" dirty="0">
              <a:cs typeface="Arial"/>
            </a:endParaRPr>
          </a:p>
        </p:txBody>
      </p:sp>
    </p:spTree>
    <p:extLst>
      <p:ext uri="{BB962C8B-B14F-4D97-AF65-F5344CB8AC3E}">
        <p14:creationId xmlns:p14="http://schemas.microsoft.com/office/powerpoint/2010/main" val="608787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CE64C5-327B-4C8F-9C85-02CF819FF510}"/>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b="1" kern="1200" dirty="0">
                <a:ln>
                  <a:solidFill>
                    <a:schemeClr val="tx1"/>
                  </a:solidFill>
                </a:ln>
                <a:solidFill>
                  <a:srgbClr val="FFFFFF"/>
                </a:solidFill>
                <a:effectLst/>
                <a:latin typeface="+mj-lt"/>
                <a:ea typeface="+mj-ea"/>
                <a:cs typeface="+mj-cs"/>
              </a:rPr>
              <a:t>IAS Structure</a:t>
            </a:r>
            <a:endParaRPr lang="en-US" sz="4000" kern="1200" dirty="0">
              <a:ln>
                <a:solidFill>
                  <a:schemeClr val="tx1"/>
                </a:solidFill>
              </a:ln>
              <a:solidFill>
                <a:srgbClr val="FFFFFF"/>
              </a:solidFill>
              <a:latin typeface="+mj-lt"/>
              <a:ea typeface="+mj-ea"/>
              <a:cs typeface="+mj-cs"/>
            </a:endParaRPr>
          </a:p>
        </p:txBody>
      </p:sp>
      <p:sp>
        <p:nvSpPr>
          <p:cNvPr id="5" name="TextBox 4">
            <a:extLst>
              <a:ext uri="{FF2B5EF4-FFF2-40B4-BE49-F238E27FC236}">
                <a16:creationId xmlns:a16="http://schemas.microsoft.com/office/drawing/2014/main" id="{62410E1A-8680-41D9-A304-A161D94F6017}"/>
              </a:ext>
            </a:extLst>
          </p:cNvPr>
          <p:cNvSpPr txBox="1"/>
          <p:nvPr/>
        </p:nvSpPr>
        <p:spPr>
          <a:xfrm>
            <a:off x="4367695" y="649480"/>
            <a:ext cx="7474900" cy="5546047"/>
          </a:xfrm>
          <a:prstGeom prst="rect">
            <a:avLst/>
          </a:prstGeom>
        </p:spPr>
        <p:txBody>
          <a:bodyPr vert="horz" lIns="91440" tIns="45720" rIns="91440" bIns="45720" rtlCol="0" anchor="ctr">
            <a:normAutofit fontScale="92500" lnSpcReduction="10000"/>
          </a:bodyPr>
          <a:lstStyle/>
          <a:p>
            <a:pPr>
              <a:lnSpc>
                <a:spcPct val="90000"/>
              </a:lnSpc>
              <a:spcAft>
                <a:spcPts val="800"/>
              </a:spcAft>
            </a:pPr>
            <a:r>
              <a:rPr lang="en-US" sz="1600" b="1" dirty="0">
                <a:effectLst/>
              </a:rPr>
              <a:t>Investment Decisions: 	</a:t>
            </a:r>
            <a:r>
              <a:rPr lang="en-US" sz="1600" dirty="0">
                <a:effectLst/>
              </a:rPr>
              <a:t>Proposed by Members, officer, Be First or 				Reside – Cabinet make decision.</a:t>
            </a:r>
          </a:p>
          <a:p>
            <a:pPr indent="-228600">
              <a:lnSpc>
                <a:spcPct val="90000"/>
              </a:lnSpc>
              <a:spcAft>
                <a:spcPts val="800"/>
              </a:spcAft>
              <a:buFont typeface="Arial" panose="020B0604020202020204" pitchFamily="34" charset="0"/>
              <a:buChar char="•"/>
            </a:pPr>
            <a:endParaRPr lang="en-US" sz="1600" b="1" dirty="0"/>
          </a:p>
          <a:p>
            <a:pPr>
              <a:lnSpc>
                <a:spcPct val="90000"/>
              </a:lnSpc>
              <a:spcAft>
                <a:spcPts val="800"/>
              </a:spcAft>
            </a:pPr>
            <a:r>
              <a:rPr lang="en-US" sz="1600" b="1" dirty="0">
                <a:effectLst/>
              </a:rPr>
              <a:t>Developments:		</a:t>
            </a:r>
            <a:r>
              <a:rPr lang="en-US" sz="1600" dirty="0">
                <a:effectLst/>
              </a:rPr>
              <a:t>Developments managed by Be First for a fee 			but all spend is within the General Fund.</a:t>
            </a:r>
          </a:p>
          <a:p>
            <a:pPr indent="-228600">
              <a:lnSpc>
                <a:spcPct val="90000"/>
              </a:lnSpc>
              <a:spcAft>
                <a:spcPts val="800"/>
              </a:spcAft>
              <a:buFont typeface="Arial" panose="020B0604020202020204" pitchFamily="34" charset="0"/>
              <a:buChar char="•"/>
            </a:pPr>
            <a:endParaRPr lang="en-US" sz="1600" b="1" dirty="0">
              <a:effectLst/>
            </a:endParaRPr>
          </a:p>
          <a:p>
            <a:pPr>
              <a:lnSpc>
                <a:spcPct val="90000"/>
              </a:lnSpc>
              <a:spcAft>
                <a:spcPts val="800"/>
              </a:spcAft>
            </a:pPr>
            <a:r>
              <a:rPr lang="en-US" sz="1600" b="1" dirty="0"/>
              <a:t>Commercial Purchases	</a:t>
            </a:r>
            <a:r>
              <a:rPr lang="en-US" sz="1600" dirty="0"/>
              <a:t>Purchases can be through the General Fund 			or through a Special Purpose Vehicle.</a:t>
            </a:r>
          </a:p>
          <a:p>
            <a:pPr indent="-228600">
              <a:lnSpc>
                <a:spcPct val="90000"/>
              </a:lnSpc>
              <a:spcAft>
                <a:spcPts val="800"/>
              </a:spcAft>
              <a:buFont typeface="Arial" panose="020B0604020202020204" pitchFamily="34" charset="0"/>
              <a:buChar char="•"/>
            </a:pPr>
            <a:endParaRPr lang="en-US" sz="1600" b="1" dirty="0">
              <a:effectLst/>
            </a:endParaRPr>
          </a:p>
          <a:p>
            <a:pPr>
              <a:lnSpc>
                <a:spcPct val="90000"/>
              </a:lnSpc>
              <a:spcAft>
                <a:spcPts val="800"/>
              </a:spcAft>
            </a:pPr>
            <a:r>
              <a:rPr lang="en-US" sz="1600" b="1" dirty="0"/>
              <a:t>Completed Developments:</a:t>
            </a:r>
            <a:r>
              <a:rPr lang="en-US" sz="1600" dirty="0"/>
              <a:t>	Transferred to Reside (including a registered 			provider) to manage in one of their companies 			depending on the tenure.</a:t>
            </a:r>
          </a:p>
          <a:p>
            <a:pPr>
              <a:lnSpc>
                <a:spcPct val="90000"/>
              </a:lnSpc>
              <a:spcAft>
                <a:spcPts val="800"/>
              </a:spcAft>
            </a:pPr>
            <a:r>
              <a:rPr lang="en-US" sz="1600" dirty="0"/>
              <a:t>			Commercial, Temporary Accommodation and 			Realm remain within the General Fund.</a:t>
            </a:r>
          </a:p>
          <a:p>
            <a:pPr indent="-228600">
              <a:lnSpc>
                <a:spcPct val="90000"/>
              </a:lnSpc>
              <a:spcAft>
                <a:spcPts val="800"/>
              </a:spcAft>
              <a:buFont typeface="Arial" panose="020B0604020202020204" pitchFamily="34" charset="0"/>
              <a:buChar char="•"/>
            </a:pPr>
            <a:endParaRPr lang="en-US" sz="1600" dirty="0"/>
          </a:p>
          <a:p>
            <a:pPr>
              <a:lnSpc>
                <a:spcPct val="90000"/>
              </a:lnSpc>
              <a:spcAft>
                <a:spcPts val="800"/>
              </a:spcAft>
            </a:pPr>
            <a:r>
              <a:rPr lang="en-US" sz="1600" b="1" dirty="0"/>
              <a:t>Operational:		</a:t>
            </a:r>
            <a:r>
              <a:rPr lang="en-US" sz="1600" dirty="0"/>
              <a:t>Reside manage properties and use MyPlace 			 for letting, Management and Maintenance 				 and use the Council for debt recovery.</a:t>
            </a:r>
          </a:p>
          <a:p>
            <a:pPr indent="-228600">
              <a:lnSpc>
                <a:spcPct val="90000"/>
              </a:lnSpc>
              <a:spcAft>
                <a:spcPts val="800"/>
              </a:spcAft>
              <a:buFont typeface="Arial" panose="020B0604020202020204" pitchFamily="34" charset="0"/>
              <a:buChar char="•"/>
            </a:pPr>
            <a:endParaRPr lang="en-US" sz="1600" b="1" dirty="0"/>
          </a:p>
          <a:p>
            <a:pPr>
              <a:lnSpc>
                <a:spcPct val="90000"/>
              </a:lnSpc>
              <a:spcAft>
                <a:spcPts val="800"/>
              </a:spcAft>
            </a:pPr>
            <a:r>
              <a:rPr lang="en-US" sz="1600" b="1" dirty="0"/>
              <a:t>Income Strips		</a:t>
            </a:r>
            <a:r>
              <a:rPr lang="en-US" sz="1600" dirty="0"/>
              <a:t>A lease to the lender and lease from the operator; 			Council owns after the lease period.</a:t>
            </a:r>
            <a:r>
              <a:rPr lang="en-US" sz="1400" b="1" dirty="0"/>
              <a:t>		</a:t>
            </a:r>
            <a:endParaRPr lang="en-US" sz="1400" b="1" dirty="0">
              <a:effectLst/>
            </a:endParaRPr>
          </a:p>
        </p:txBody>
      </p:sp>
    </p:spTree>
    <p:extLst>
      <p:ext uri="{BB962C8B-B14F-4D97-AF65-F5344CB8AC3E}">
        <p14:creationId xmlns:p14="http://schemas.microsoft.com/office/powerpoint/2010/main" val="3053188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3589-5B3F-49CF-B9B9-7990D564B780}"/>
              </a:ext>
            </a:extLst>
          </p:cNvPr>
          <p:cNvSpPr>
            <a:spLocks noGrp="1"/>
          </p:cNvSpPr>
          <p:nvPr>
            <p:ph type="title"/>
          </p:nvPr>
        </p:nvSpPr>
        <p:spPr>
          <a:xfrm>
            <a:off x="838200" y="365126"/>
            <a:ext cx="10515600" cy="683090"/>
          </a:xfrm>
          <a:solidFill>
            <a:schemeClr val="tx2"/>
          </a:solidFill>
          <a:ln>
            <a:solidFill>
              <a:schemeClr val="tx2"/>
            </a:solidFill>
          </a:ln>
        </p:spPr>
        <p:txBody>
          <a:bodyPr>
            <a:normAutofit/>
          </a:bodyPr>
          <a:lstStyle/>
          <a:p>
            <a:r>
              <a:rPr lang="en-GB" sz="3200" b="1" dirty="0">
                <a:solidFill>
                  <a:schemeClr val="bg1"/>
                </a:solidFill>
                <a:latin typeface="Bahnschrift" panose="020B0502040204020203" pitchFamily="34" charset="0"/>
              </a:rPr>
              <a:t>Borrowing Strategy</a:t>
            </a:r>
          </a:p>
        </p:txBody>
      </p:sp>
      <p:cxnSp>
        <p:nvCxnSpPr>
          <p:cNvPr id="5" name="Straight Connector 4">
            <a:extLst>
              <a:ext uri="{FF2B5EF4-FFF2-40B4-BE49-F238E27FC236}">
                <a16:creationId xmlns:a16="http://schemas.microsoft.com/office/drawing/2014/main" id="{5002AA31-ED48-4C1D-AF75-A4B85B0E6691}"/>
              </a:ext>
            </a:extLst>
          </p:cNvPr>
          <p:cNvCxnSpPr>
            <a:cxnSpLocks/>
          </p:cNvCxnSpPr>
          <p:nvPr/>
        </p:nvCxnSpPr>
        <p:spPr>
          <a:xfrm>
            <a:off x="4605841" y="3639911"/>
            <a:ext cx="173287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8" name="Content Placeholder 5">
            <a:extLst>
              <a:ext uri="{FF2B5EF4-FFF2-40B4-BE49-F238E27FC236}">
                <a16:creationId xmlns:a16="http://schemas.microsoft.com/office/drawing/2014/main" id="{96D5B83B-9AB2-DE78-4578-B8AC5D413833}"/>
              </a:ext>
            </a:extLst>
          </p:cNvPr>
          <p:cNvGraphicFramePr>
            <a:graphicFrameLocks noGrp="1"/>
          </p:cNvGraphicFramePr>
          <p:nvPr>
            <p:ph idx="1"/>
            <p:extLst>
              <p:ext uri="{D42A27DB-BD31-4B8C-83A1-F6EECF244321}">
                <p14:modId xmlns:p14="http://schemas.microsoft.com/office/powerpoint/2010/main" val="3575556095"/>
              </p:ext>
            </p:extLst>
          </p:nvPr>
        </p:nvGraphicFramePr>
        <p:xfrm>
          <a:off x="838200" y="1301518"/>
          <a:ext cx="10515600" cy="4541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743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D04F3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1">
            <a:extLst>
              <a:ext uri="{FF2B5EF4-FFF2-40B4-BE49-F238E27FC236}">
                <a16:creationId xmlns:a16="http://schemas.microsoft.com/office/drawing/2014/main" id="{A2472E08-8125-A280-E837-67EE90214BE4}"/>
              </a:ext>
            </a:extLst>
          </p:cNvPr>
          <p:cNvSpPr txBox="1">
            <a:spLocks/>
          </p:cNvSpPr>
          <p:nvPr/>
        </p:nvSpPr>
        <p:spPr>
          <a:xfrm>
            <a:off x="777240" y="731519"/>
            <a:ext cx="2980721" cy="32375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FFFFFF"/>
                </a:solidFill>
              </a:rPr>
              <a:t>Council Borrowing Forecast 31 December 2021</a:t>
            </a:r>
          </a:p>
        </p:txBody>
      </p:sp>
      <p:sp>
        <p:nvSpPr>
          <p:cNvPr id="20" name="Rectangle 1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7630B2B-15BA-F175-520D-9352D0F242A3}"/>
              </a:ext>
            </a:extLst>
          </p:cNvPr>
          <p:cNvSpPr txBox="1"/>
          <p:nvPr/>
        </p:nvSpPr>
        <p:spPr>
          <a:xfrm>
            <a:off x="458922" y="4416552"/>
            <a:ext cx="11274156" cy="1979852"/>
          </a:xfrm>
          <a:prstGeom prst="rect">
            <a:avLst/>
          </a:prstGeom>
          <a:solidFill>
            <a:schemeClr val="bg1"/>
          </a:solidFill>
          <a:ln>
            <a:solidFill>
              <a:schemeClr val="tx2"/>
            </a:solidFill>
          </a:ln>
        </p:spPr>
        <p:txBody>
          <a:bodyPr vert="horz" lIns="91440" tIns="45720" rIns="91440" bIns="45720" rtlCol="0" anchor="ctr">
            <a:normAutofit fontScale="92500" lnSpcReduction="10000"/>
          </a:bodyPr>
          <a:lstStyle/>
          <a:p>
            <a:pPr marL="285750" indent="-285750">
              <a:buFont typeface="Arial" panose="020B0604020202020204" pitchFamily="34" charset="0"/>
              <a:buChar char="•"/>
            </a:pPr>
            <a:r>
              <a:rPr lang="en-GB" sz="1600" dirty="0"/>
              <a:t>As at 31/12/2021 borrowing was forecast to be £1.4bn by 2024/25;</a:t>
            </a:r>
          </a:p>
          <a:p>
            <a:pPr marL="285750" indent="-285750">
              <a:buFont typeface="Arial" panose="020B0604020202020204" pitchFamily="34" charset="0"/>
              <a:buChar char="•"/>
            </a:pPr>
            <a:r>
              <a:rPr lang="en-GB" sz="1600" dirty="0"/>
              <a:t>£1.4m split into £300m HRA, £980m IAS and £120m Other.</a:t>
            </a:r>
          </a:p>
          <a:p>
            <a:pPr marL="285750" indent="-285750">
              <a:buFont typeface="Arial" panose="020B0604020202020204" pitchFamily="34" charset="0"/>
              <a:buChar char="•"/>
            </a:pPr>
            <a:r>
              <a:rPr lang="en-GB" sz="1600" dirty="0"/>
              <a:t>Actual borrowing £1.08bn with cash of £225m;</a:t>
            </a:r>
          </a:p>
          <a:p>
            <a:pPr marL="285750" indent="-285750">
              <a:buFont typeface="Arial" panose="020B0604020202020204" pitchFamily="34" charset="0"/>
              <a:buChar char="•"/>
            </a:pPr>
            <a:r>
              <a:rPr lang="en-GB" sz="1600" dirty="0"/>
              <a:t>In December 2021 treasury borrowed £100m at 1.35%;</a:t>
            </a:r>
          </a:p>
          <a:p>
            <a:pPr marL="285750" indent="-285750">
              <a:buFont typeface="Arial" panose="020B0604020202020204" pitchFamily="34" charset="0"/>
              <a:buChar char="•"/>
            </a:pPr>
            <a:r>
              <a:rPr lang="en-GB" sz="1600" dirty="0"/>
              <a:t>Build costs increased across all schemes, fixed grant made schemes unviable;</a:t>
            </a:r>
          </a:p>
          <a:p>
            <a:pPr marL="285750" indent="-285750">
              <a:buFont typeface="Arial" panose="020B0604020202020204" pitchFamily="34" charset="0"/>
              <a:buChar char="•"/>
            </a:pPr>
            <a:r>
              <a:rPr lang="en-GB" sz="1600" dirty="0"/>
              <a:t>Overall IAS was unviable;</a:t>
            </a:r>
          </a:p>
          <a:p>
            <a:pPr marL="285750" indent="-285750">
              <a:buFont typeface="Arial" panose="020B0604020202020204" pitchFamily="34" charset="0"/>
              <a:buChar char="•"/>
            </a:pPr>
            <a:r>
              <a:rPr lang="en-GB" sz="1600" dirty="0"/>
              <a:t>Increased RTB receipts from 30% to 40%;</a:t>
            </a:r>
          </a:p>
          <a:p>
            <a:pPr marL="285750" indent="-285750">
              <a:buFont typeface="Arial" panose="020B0604020202020204" pitchFamily="34" charset="0"/>
              <a:buChar char="•"/>
            </a:pPr>
            <a:r>
              <a:rPr lang="en-GB" sz="1600" dirty="0"/>
              <a:t>Dropped on-lending rate from 2.9% to 2.5% (rate varies);</a:t>
            </a:r>
          </a:p>
          <a:p>
            <a:pPr marL="285750" indent="-285750">
              <a:buFont typeface="Arial" panose="020B0604020202020204" pitchFamily="34" charset="0"/>
              <a:buChar char="•"/>
            </a:pPr>
            <a:r>
              <a:rPr lang="en-GB" sz="1600" dirty="0"/>
              <a:t>Agreed schemes viable but only marginally and more interest rate risk.</a:t>
            </a:r>
          </a:p>
        </p:txBody>
      </p:sp>
      <p:pic>
        <p:nvPicPr>
          <p:cNvPr id="2" name="Picture 1" descr="Chart, histogram&#10;&#10;Description automatically generated">
            <a:extLst>
              <a:ext uri="{FF2B5EF4-FFF2-40B4-BE49-F238E27FC236}">
                <a16:creationId xmlns:a16="http://schemas.microsoft.com/office/drawing/2014/main" id="{67270CCA-7A79-C960-4B0B-92F739F594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607" y="448055"/>
            <a:ext cx="7688475" cy="3964101"/>
          </a:xfrm>
          <a:prstGeom prst="rect">
            <a:avLst/>
          </a:prstGeom>
          <a:noFill/>
        </p:spPr>
      </p:pic>
    </p:spTree>
    <p:extLst>
      <p:ext uri="{BB962C8B-B14F-4D97-AF65-F5344CB8AC3E}">
        <p14:creationId xmlns:p14="http://schemas.microsoft.com/office/powerpoint/2010/main" val="3219070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D04F3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1">
            <a:extLst>
              <a:ext uri="{FF2B5EF4-FFF2-40B4-BE49-F238E27FC236}">
                <a16:creationId xmlns:a16="http://schemas.microsoft.com/office/drawing/2014/main" id="{A2472E08-8125-A280-E837-67EE90214BE4}"/>
              </a:ext>
            </a:extLst>
          </p:cNvPr>
          <p:cNvSpPr txBox="1">
            <a:spLocks/>
          </p:cNvSpPr>
          <p:nvPr/>
        </p:nvSpPr>
        <p:spPr>
          <a:xfrm>
            <a:off x="777240" y="731519"/>
            <a:ext cx="2991872" cy="32375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FFFFFF"/>
                </a:solidFill>
              </a:rPr>
              <a:t>Council Borrowing Forecast 31 December 2022</a:t>
            </a:r>
          </a:p>
        </p:txBody>
      </p:sp>
      <p:pic>
        <p:nvPicPr>
          <p:cNvPr id="4" name="Content Placeholder 3" descr="Chart, histogram&#10;&#10;Description automatically generated">
            <a:extLst>
              <a:ext uri="{FF2B5EF4-FFF2-40B4-BE49-F238E27FC236}">
                <a16:creationId xmlns:a16="http://schemas.microsoft.com/office/drawing/2014/main" id="{871193F7-2CE8-C8C2-FBFF-7AE9037828F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378" r="-1" b="13737"/>
          <a:stretch/>
        </p:blipFill>
        <p:spPr bwMode="auto">
          <a:xfrm>
            <a:off x="4044603" y="535258"/>
            <a:ext cx="7680450" cy="3801258"/>
          </a:xfrm>
          <a:prstGeom prst="rect">
            <a:avLst/>
          </a:prstGeom>
          <a:noFill/>
        </p:spPr>
      </p:pic>
      <p:sp>
        <p:nvSpPr>
          <p:cNvPr id="20" name="Rectangle 1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630B2B-15BA-F175-520D-9352D0F242A3}"/>
              </a:ext>
            </a:extLst>
          </p:cNvPr>
          <p:cNvSpPr txBox="1"/>
          <p:nvPr/>
        </p:nvSpPr>
        <p:spPr>
          <a:xfrm>
            <a:off x="4379709" y="4642338"/>
            <a:ext cx="7037591" cy="1334716"/>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500" dirty="0">
                <a:effectLst/>
              </a:rPr>
              <a:t>In 2022 several large schemes were agreed and signed off, including Beam Park, Gascoigne East 3b and Roxwell. </a:t>
            </a:r>
          </a:p>
          <a:p>
            <a:pPr marL="285750" indent="-228600">
              <a:lnSpc>
                <a:spcPct val="90000"/>
              </a:lnSpc>
              <a:spcAft>
                <a:spcPts val="600"/>
              </a:spcAft>
              <a:buFont typeface="Arial" panose="020B0604020202020204" pitchFamily="34" charset="0"/>
              <a:buChar char="•"/>
            </a:pPr>
            <a:r>
              <a:rPr lang="en-US" sz="1500" dirty="0">
                <a:effectLst/>
              </a:rPr>
              <a:t>The impact of these agreements, at a time when interest rates increased significantly, was to increase the borrowing requirement from a peak of £1.4bn in 2025, to £1.8bn by 2030.</a:t>
            </a:r>
          </a:p>
        </p:txBody>
      </p:sp>
    </p:spTree>
    <p:extLst>
      <p:ext uri="{BB962C8B-B14F-4D97-AF65-F5344CB8AC3E}">
        <p14:creationId xmlns:p14="http://schemas.microsoft.com/office/powerpoint/2010/main" val="283522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4BC3411-68F9-AAA0-50D7-C253B75F54FF}"/>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3000" b="1" kern="1200">
                <a:solidFill>
                  <a:schemeClr val="bg1"/>
                </a:solidFill>
                <a:latin typeface="+mj-lt"/>
                <a:ea typeface="+mj-ea"/>
                <a:cs typeface="+mj-cs"/>
              </a:rPr>
              <a:t>IAS Income Forecast 2022/23 to 2026/27 as at 31 December 2021</a:t>
            </a:r>
            <a:endParaRPr lang="en-US" sz="3000" kern="1200">
              <a:solidFill>
                <a:schemeClr val="bg1"/>
              </a:solidFill>
              <a:latin typeface="+mj-lt"/>
              <a:ea typeface="+mj-ea"/>
              <a:cs typeface="+mj-cs"/>
            </a:endParaRPr>
          </a:p>
        </p:txBody>
      </p:sp>
      <p:cxnSp>
        <p:nvCxnSpPr>
          <p:cNvPr id="34" name="Straight Connector 3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EADDDF46-7943-C064-E633-74A882D250B5}"/>
              </a:ext>
            </a:extLst>
          </p:cNvPr>
          <p:cNvGraphicFramePr>
            <a:graphicFrameLocks noGrp="1"/>
          </p:cNvGraphicFramePr>
          <p:nvPr>
            <p:extLst>
              <p:ext uri="{D42A27DB-BD31-4B8C-83A1-F6EECF244321}">
                <p14:modId xmlns:p14="http://schemas.microsoft.com/office/powerpoint/2010/main" val="3218936412"/>
              </p:ext>
            </p:extLst>
          </p:nvPr>
        </p:nvGraphicFramePr>
        <p:xfrm>
          <a:off x="169104" y="2298655"/>
          <a:ext cx="11896516" cy="3646500"/>
        </p:xfrm>
        <a:graphic>
          <a:graphicData uri="http://schemas.openxmlformats.org/drawingml/2006/table">
            <a:tbl>
              <a:tblPr firstRow="1" firstCol="1" bandRow="1"/>
              <a:tblGrid>
                <a:gridCol w="3239701">
                  <a:extLst>
                    <a:ext uri="{9D8B030D-6E8A-4147-A177-3AD203B41FA5}">
                      <a16:colId xmlns:a16="http://schemas.microsoft.com/office/drawing/2014/main" val="2097417779"/>
                    </a:ext>
                  </a:extLst>
                </a:gridCol>
                <a:gridCol w="1436736">
                  <a:extLst>
                    <a:ext uri="{9D8B030D-6E8A-4147-A177-3AD203B41FA5}">
                      <a16:colId xmlns:a16="http://schemas.microsoft.com/office/drawing/2014/main" val="2508672936"/>
                    </a:ext>
                  </a:extLst>
                </a:gridCol>
                <a:gridCol w="1448869">
                  <a:extLst>
                    <a:ext uri="{9D8B030D-6E8A-4147-A177-3AD203B41FA5}">
                      <a16:colId xmlns:a16="http://schemas.microsoft.com/office/drawing/2014/main" val="3422538128"/>
                    </a:ext>
                  </a:extLst>
                </a:gridCol>
                <a:gridCol w="1448869">
                  <a:extLst>
                    <a:ext uri="{9D8B030D-6E8A-4147-A177-3AD203B41FA5}">
                      <a16:colId xmlns:a16="http://schemas.microsoft.com/office/drawing/2014/main" val="2006340805"/>
                    </a:ext>
                  </a:extLst>
                </a:gridCol>
                <a:gridCol w="1436736">
                  <a:extLst>
                    <a:ext uri="{9D8B030D-6E8A-4147-A177-3AD203B41FA5}">
                      <a16:colId xmlns:a16="http://schemas.microsoft.com/office/drawing/2014/main" val="1860272899"/>
                    </a:ext>
                  </a:extLst>
                </a:gridCol>
                <a:gridCol w="1436736">
                  <a:extLst>
                    <a:ext uri="{9D8B030D-6E8A-4147-A177-3AD203B41FA5}">
                      <a16:colId xmlns:a16="http://schemas.microsoft.com/office/drawing/2014/main" val="2558503553"/>
                    </a:ext>
                  </a:extLst>
                </a:gridCol>
                <a:gridCol w="1448869">
                  <a:extLst>
                    <a:ext uri="{9D8B030D-6E8A-4147-A177-3AD203B41FA5}">
                      <a16:colId xmlns:a16="http://schemas.microsoft.com/office/drawing/2014/main" val="3600668663"/>
                    </a:ext>
                  </a:extLst>
                </a:gridCol>
              </a:tblGrid>
              <a:tr h="280380">
                <a:tc>
                  <a:txBody>
                    <a:bodyPr/>
                    <a:lstStyle/>
                    <a:p>
                      <a:pPr marL="109728" algn="ctr" fontAlgn="ctr">
                        <a:spcBef>
                          <a:spcPts val="0"/>
                        </a:spcBef>
                        <a:spcAft>
                          <a:spcPts val="0"/>
                        </a:spcAft>
                      </a:pPr>
                      <a:r>
                        <a:rPr lang="en-GB" sz="1600" b="1" i="0" u="none" strike="noStrike"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Years</a:t>
                      </a:r>
                      <a:endParaRPr lang="en-GB" sz="1600" b="0" i="0" u="none" strike="noStrike" dirty="0">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2022/23</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2023/24</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2024/25</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2025/26</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2026/27</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Total</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512306064"/>
                  </a:ext>
                </a:extLst>
              </a:tr>
              <a:tr h="280380">
                <a:tc>
                  <a:txBody>
                    <a:bodyPr/>
                    <a:lstStyle/>
                    <a:p>
                      <a:pPr algn="l" fontAlgn="ctr">
                        <a:spcBef>
                          <a:spcPts val="0"/>
                        </a:spcBef>
                        <a:spcAft>
                          <a:spcPts val="0"/>
                        </a:spcAft>
                      </a:pPr>
                      <a:r>
                        <a:rPr lang="en-GB" sz="1600" b="1" i="0" u="none" strike="noStrike" dirty="0">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 </a:t>
                      </a:r>
                      <a:endParaRPr lang="en-GB" sz="1600" b="0" i="0" u="none" strike="noStrike" dirty="0">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028528096"/>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IAS Target</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FF0000"/>
                          </a:solidFill>
                          <a:effectLst/>
                          <a:latin typeface="Arial Narrow" panose="020B0606020202030204" pitchFamily="34" charset="0"/>
                        </a:rPr>
                        <a:t>-6,922</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-6,922</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-6,922</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-6,922</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-6,922</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-34,610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265105"/>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Post GW4 &amp; Turnkey</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FF0000"/>
                          </a:solidFill>
                          <a:effectLst/>
                          <a:latin typeface="Arial Narrow" panose="020B0606020202030204" pitchFamily="34" charset="0"/>
                        </a:rPr>
                        <a:t>-1,423</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-4,134</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-1,707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-1,327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FF0000"/>
                          </a:solidFill>
                          <a:effectLst/>
                          <a:latin typeface="Arial Narrow" panose="020B0606020202030204" pitchFamily="34" charset="0"/>
                        </a:rPr>
                        <a:t>-697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-9,288</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380734"/>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Reside (Current)</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000000"/>
                          </a:solidFill>
                          <a:effectLst/>
                          <a:latin typeface="Arial Narrow" panose="020B0606020202030204" pitchFamily="34" charset="0"/>
                        </a:rPr>
                        <a:t>400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400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400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400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400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000000"/>
                          </a:solidFill>
                          <a:effectLst/>
                          <a:latin typeface="Arial Narrow" panose="020B0606020202030204" pitchFamily="34" charset="0"/>
                        </a:rPr>
                        <a:t>2,000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01178"/>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Commercial Income</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000000"/>
                          </a:solidFill>
                          <a:effectLst/>
                          <a:latin typeface="Arial Narrow" panose="020B0606020202030204" pitchFamily="34" charset="0"/>
                        </a:rPr>
                        <a:t>800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800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800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800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800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000000"/>
                          </a:solidFill>
                          <a:effectLst/>
                          <a:latin typeface="Arial Narrow" panose="020B0606020202030204" pitchFamily="34" charset="0"/>
                        </a:rPr>
                        <a:t>4,000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440662"/>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Be First Commercial</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000000"/>
                          </a:solidFill>
                          <a:effectLst/>
                          <a:latin typeface="Arial Narrow" panose="020B0606020202030204" pitchFamily="34" charset="0"/>
                        </a:rPr>
                        <a:t>1,329</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1,329</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560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560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560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000000"/>
                          </a:solidFill>
                          <a:effectLst/>
                          <a:latin typeface="Arial Narrow" panose="020B0606020202030204" pitchFamily="34" charset="0"/>
                        </a:rPr>
                        <a:t>4,336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21049"/>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Travelodge / CR27</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000000"/>
                          </a:solidFill>
                          <a:effectLst/>
                          <a:latin typeface="Arial Narrow" panose="020B0606020202030204" pitchFamily="34" charset="0"/>
                        </a:rPr>
                        <a:t>1,115</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1,197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1,197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1,197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1,197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000000"/>
                          </a:solidFill>
                          <a:effectLst/>
                          <a:latin typeface="Arial Narrow" panose="020B0606020202030204" pitchFamily="34" charset="0"/>
                        </a:rPr>
                        <a:t>5,903</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241964"/>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Commercial Loans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000000"/>
                          </a:solidFill>
                          <a:effectLst/>
                          <a:latin typeface="Arial Narrow" panose="020B0606020202030204" pitchFamily="34" charset="0"/>
                        </a:rPr>
                        <a:t>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870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589</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303</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000000"/>
                          </a:solidFill>
                          <a:effectLst/>
                          <a:latin typeface="Arial Narrow" panose="020B0606020202030204" pitchFamily="34" charset="0"/>
                        </a:rPr>
                        <a:t>1,762</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907763"/>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Pianoworks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000000"/>
                          </a:solidFill>
                          <a:effectLst/>
                          <a:latin typeface="Arial Narrow" panose="020B0606020202030204" pitchFamily="34" charset="0"/>
                        </a:rPr>
                        <a:t>76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76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76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76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76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000000"/>
                          </a:solidFill>
                          <a:effectLst/>
                          <a:latin typeface="Arial Narrow" panose="020B0606020202030204" pitchFamily="34" charset="0"/>
                        </a:rPr>
                        <a:t>378</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114143"/>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Expenses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0" i="0" u="none" strike="noStrike">
                          <a:solidFill>
                            <a:srgbClr val="FF0000"/>
                          </a:solidFill>
                          <a:effectLst/>
                          <a:latin typeface="Arial Narrow" panose="020B0606020202030204" pitchFamily="34" charset="0"/>
                        </a:rPr>
                        <a:t>-150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0" i="0" u="none" strike="noStrike">
                          <a:solidFill>
                            <a:srgbClr val="000000"/>
                          </a:solidFill>
                          <a:effectLst/>
                          <a:latin typeface="Arial Narrow" panose="020B0606020202030204" pitchFamily="34" charset="0"/>
                        </a:rPr>
                        <a:t>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-150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351851"/>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Total (shortfall) / Surplus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1" i="0" u="none" strike="noStrike" dirty="0">
                          <a:solidFill>
                            <a:srgbClr val="FF0000"/>
                          </a:solidFill>
                          <a:effectLst/>
                          <a:latin typeface="Arial Narrow" panose="020B0606020202030204" pitchFamily="34" charset="0"/>
                        </a:rPr>
                        <a:t>-4,775</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-6,384</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-5,007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-4,913</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-4,586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-25,669</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057036"/>
                  </a:ext>
                </a:extLst>
              </a:tr>
              <a:tr h="280380">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Accumulative</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n-GB" sz="1600" b="1" i="0" u="none" strike="noStrike">
                          <a:solidFill>
                            <a:srgbClr val="000000"/>
                          </a:solidFill>
                          <a:effectLst/>
                          <a:latin typeface="Arial Narrow" panose="020B0606020202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-11,159</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-16,166</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-21,079</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-25,665</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Arial" panose="020B0604020202020204" pitchFamily="34" charset="0"/>
                        </a:rPr>
                        <a:t> </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165041"/>
                  </a:ext>
                </a:extLst>
              </a:tr>
            </a:tbl>
          </a:graphicData>
        </a:graphic>
      </p:graphicFrame>
    </p:spTree>
    <p:extLst>
      <p:ext uri="{BB962C8B-B14F-4D97-AF65-F5344CB8AC3E}">
        <p14:creationId xmlns:p14="http://schemas.microsoft.com/office/powerpoint/2010/main" val="8585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4BC3411-68F9-AAA0-50D7-C253B75F54FF}"/>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3000" b="1" kern="1200">
                <a:solidFill>
                  <a:schemeClr val="bg1"/>
                </a:solidFill>
                <a:latin typeface="+mj-lt"/>
                <a:ea typeface="+mj-ea"/>
                <a:cs typeface="+mj-cs"/>
              </a:rPr>
              <a:t>IAS Revised Income Forecast 2022/23 to 2026/27 as at 31 March 2022</a:t>
            </a:r>
            <a:endParaRPr lang="en-US" sz="3000" kern="1200">
              <a:solidFill>
                <a:schemeClr val="bg1"/>
              </a:solidFill>
              <a:latin typeface="+mj-lt"/>
              <a:ea typeface="+mj-ea"/>
              <a:cs typeface="+mj-cs"/>
            </a:endParaRPr>
          </a:p>
        </p:txBody>
      </p:sp>
      <p:cxnSp>
        <p:nvCxnSpPr>
          <p:cNvPr id="34" name="Straight Connector 3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a:extLst>
              <a:ext uri="{FF2B5EF4-FFF2-40B4-BE49-F238E27FC236}">
                <a16:creationId xmlns:a16="http://schemas.microsoft.com/office/drawing/2014/main" id="{EADDDF46-7943-C064-E633-74A882D250B5}"/>
              </a:ext>
            </a:extLst>
          </p:cNvPr>
          <p:cNvGraphicFramePr>
            <a:graphicFrameLocks noGrp="1"/>
          </p:cNvGraphicFramePr>
          <p:nvPr>
            <p:extLst>
              <p:ext uri="{D42A27DB-BD31-4B8C-83A1-F6EECF244321}">
                <p14:modId xmlns:p14="http://schemas.microsoft.com/office/powerpoint/2010/main" val="4018256375"/>
              </p:ext>
            </p:extLst>
          </p:nvPr>
        </p:nvGraphicFramePr>
        <p:xfrm>
          <a:off x="169104" y="2298655"/>
          <a:ext cx="11941123" cy="3638633"/>
        </p:xfrm>
        <a:graphic>
          <a:graphicData uri="http://schemas.openxmlformats.org/drawingml/2006/table">
            <a:tbl>
              <a:tblPr firstRow="1" firstCol="1" bandRow="1"/>
              <a:tblGrid>
                <a:gridCol w="3251848">
                  <a:extLst>
                    <a:ext uri="{9D8B030D-6E8A-4147-A177-3AD203B41FA5}">
                      <a16:colId xmlns:a16="http://schemas.microsoft.com/office/drawing/2014/main" val="2097417779"/>
                    </a:ext>
                  </a:extLst>
                </a:gridCol>
                <a:gridCol w="1442123">
                  <a:extLst>
                    <a:ext uri="{9D8B030D-6E8A-4147-A177-3AD203B41FA5}">
                      <a16:colId xmlns:a16="http://schemas.microsoft.com/office/drawing/2014/main" val="2508672936"/>
                    </a:ext>
                  </a:extLst>
                </a:gridCol>
                <a:gridCol w="1454302">
                  <a:extLst>
                    <a:ext uri="{9D8B030D-6E8A-4147-A177-3AD203B41FA5}">
                      <a16:colId xmlns:a16="http://schemas.microsoft.com/office/drawing/2014/main" val="3422538128"/>
                    </a:ext>
                  </a:extLst>
                </a:gridCol>
                <a:gridCol w="1454302">
                  <a:extLst>
                    <a:ext uri="{9D8B030D-6E8A-4147-A177-3AD203B41FA5}">
                      <a16:colId xmlns:a16="http://schemas.microsoft.com/office/drawing/2014/main" val="2006340805"/>
                    </a:ext>
                  </a:extLst>
                </a:gridCol>
                <a:gridCol w="1442123">
                  <a:extLst>
                    <a:ext uri="{9D8B030D-6E8A-4147-A177-3AD203B41FA5}">
                      <a16:colId xmlns:a16="http://schemas.microsoft.com/office/drawing/2014/main" val="1860272899"/>
                    </a:ext>
                  </a:extLst>
                </a:gridCol>
                <a:gridCol w="1442123">
                  <a:extLst>
                    <a:ext uri="{9D8B030D-6E8A-4147-A177-3AD203B41FA5}">
                      <a16:colId xmlns:a16="http://schemas.microsoft.com/office/drawing/2014/main" val="2558503553"/>
                    </a:ext>
                  </a:extLst>
                </a:gridCol>
                <a:gridCol w="1454302">
                  <a:extLst>
                    <a:ext uri="{9D8B030D-6E8A-4147-A177-3AD203B41FA5}">
                      <a16:colId xmlns:a16="http://schemas.microsoft.com/office/drawing/2014/main" val="3600668663"/>
                    </a:ext>
                  </a:extLst>
                </a:gridCol>
              </a:tblGrid>
              <a:tr h="279523">
                <a:tc>
                  <a:txBody>
                    <a:bodyPr/>
                    <a:lstStyle/>
                    <a:p>
                      <a:pPr marL="109728"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Years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2022/23</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2023/24</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2024/25</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2025/26</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2026/27</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Total</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512306064"/>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 </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£’000s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028528096"/>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Arial" panose="020B0604020202020204" pitchFamily="34" charset="0"/>
                        </a:rPr>
                        <a:t>IAS Target</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FF0000"/>
                          </a:solidFill>
                          <a:effectLst/>
                          <a:latin typeface="Arial Narrow" panose="020B0606020202030204" pitchFamily="34" charset="0"/>
                        </a:rPr>
                        <a:t>-6,922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FF0000"/>
                          </a:solidFill>
                          <a:effectLst/>
                          <a:latin typeface="Arial Narrow" panose="020B0606020202030204" pitchFamily="34" charset="0"/>
                        </a:rPr>
                        <a:t>-6,922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FF0000"/>
                          </a:solidFill>
                          <a:effectLst/>
                          <a:latin typeface="Arial Narrow" panose="020B0606020202030204" pitchFamily="34" charset="0"/>
                        </a:rPr>
                        <a:t>-6,922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FF0000"/>
                          </a:solidFill>
                          <a:effectLst/>
                          <a:latin typeface="Arial Narrow" panose="020B0606020202030204" pitchFamily="34" charset="0"/>
                        </a:rPr>
                        <a:t>-6,922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FF0000"/>
                          </a:solidFill>
                          <a:effectLst/>
                          <a:latin typeface="Arial Narrow" panose="020B0606020202030204" pitchFamily="34" charset="0"/>
                        </a:rPr>
                        <a:t>-6,922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FF0000"/>
                          </a:solidFill>
                          <a:effectLst/>
                          <a:latin typeface="Arial Narrow" panose="020B0606020202030204" pitchFamily="34" charset="0"/>
                        </a:rPr>
                        <a:t>-34,610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265105"/>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Post GW4 &amp; Turnkey</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000000"/>
                          </a:solidFill>
                          <a:effectLst/>
                          <a:latin typeface="Arial Narrow" panose="020B0606020202030204" pitchFamily="34" charset="0"/>
                        </a:rPr>
                        <a:t>2,597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1,910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4,225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1,239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2,179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12,150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380734"/>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Reside (Current)</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000000"/>
                          </a:solidFill>
                          <a:effectLst/>
                          <a:latin typeface="Arial Narrow" panose="020B0606020202030204" pitchFamily="34" charset="0"/>
                        </a:rPr>
                        <a:t>400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400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400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400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400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2,000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01178"/>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Commercial Income</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dirty="0">
                          <a:solidFill>
                            <a:srgbClr val="000000"/>
                          </a:solidFill>
                          <a:effectLst/>
                          <a:latin typeface="Arial Narrow" panose="020B0606020202030204" pitchFamily="34" charset="0"/>
                        </a:rPr>
                        <a:t>800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800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800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800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800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4,000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440662"/>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Be First Commercial</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000000"/>
                          </a:solidFill>
                          <a:effectLst/>
                          <a:latin typeface="Arial Narrow" panose="020B0606020202030204" pitchFamily="34" charset="0"/>
                        </a:rPr>
                        <a:t>1,329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1,329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560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560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560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4,336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21049"/>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Travelodge / CR27</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000000"/>
                          </a:solidFill>
                          <a:effectLst/>
                          <a:latin typeface="Arial Narrow" panose="020B0606020202030204" pitchFamily="34" charset="0"/>
                        </a:rPr>
                        <a:t>1,115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1,197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1,197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1,197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1,197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5,903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241964"/>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Commercial Loans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fontAlgn="b"/>
                      <a:r>
                        <a:rPr lang="en-GB" sz="1800" b="0" i="0" u="none" strike="noStrike">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870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589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303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1,762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907763"/>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Pianoworks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000000"/>
                          </a:solidFill>
                          <a:effectLst/>
                          <a:latin typeface="Arial Narrow" panose="020B0606020202030204" pitchFamily="34" charset="0"/>
                        </a:rPr>
                        <a:t>76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76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76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76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76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000000"/>
                          </a:solidFill>
                          <a:effectLst/>
                          <a:latin typeface="Arial Narrow" panose="020B0606020202030204" pitchFamily="34" charset="0"/>
                        </a:rPr>
                        <a:t>378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114143"/>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Expenses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ctr"/>
                      <a:r>
                        <a:rPr lang="en-GB" sz="1600" b="0" i="0" u="none" strike="noStrike">
                          <a:solidFill>
                            <a:srgbClr val="FF0000"/>
                          </a:solidFill>
                          <a:effectLst/>
                          <a:latin typeface="Arial Narrow" panose="020B0606020202030204" pitchFamily="34" charset="0"/>
                        </a:rPr>
                        <a:t>-150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0" i="0" u="none" strike="noStrike">
                          <a:solidFill>
                            <a:srgbClr val="000000"/>
                          </a:solidFill>
                          <a:effectLst/>
                          <a:latin typeface="Arial Narrow" panose="020B0606020202030204" pitchFamily="34" charset="0"/>
                        </a:rPr>
                        <a:t>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ctr"/>
                      <a:r>
                        <a:rPr lang="en-GB" sz="1600" b="1" i="0" u="none" strike="noStrike">
                          <a:solidFill>
                            <a:srgbClr val="FF0000"/>
                          </a:solidFill>
                          <a:effectLst/>
                          <a:latin typeface="Arial Narrow" panose="020B0606020202030204" pitchFamily="34" charset="0"/>
                        </a:rPr>
                        <a:t>-150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351851"/>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Total (shortfall) / Surplus</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r" rtl="0" fontAlgn="b"/>
                      <a:r>
                        <a:rPr lang="en-GB" sz="1600" b="1" i="0" u="none" strike="noStrike" dirty="0">
                          <a:solidFill>
                            <a:srgbClr val="FF0000"/>
                          </a:solidFill>
                          <a:effectLst/>
                          <a:latin typeface="Arial Narrow" panose="020B0606020202030204" pitchFamily="34" charset="0"/>
                        </a:rPr>
                        <a:t>-755</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-340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925</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-2,347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-1,710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a:solidFill>
                            <a:srgbClr val="FF0000"/>
                          </a:solidFill>
                          <a:effectLst/>
                          <a:latin typeface="Arial Narrow" panose="020B0606020202030204" pitchFamily="34" charset="0"/>
                        </a:rPr>
                        <a:t>-4,231</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057036"/>
                  </a:ext>
                </a:extLst>
              </a:tr>
              <a:tr h="279523">
                <a:tc>
                  <a:txBody>
                    <a:bodyPr/>
                    <a:lstStyle/>
                    <a:p>
                      <a:pPr algn="l" fontAlgn="ctr">
                        <a:spcBef>
                          <a:spcPts val="0"/>
                        </a:spcBef>
                        <a:spcAft>
                          <a:spcPts val="0"/>
                        </a:spcAft>
                      </a:pPr>
                      <a:r>
                        <a:rPr lang="en-GB" sz="1600" b="1" i="0" u="none" strike="noStrike">
                          <a:solidFill>
                            <a:srgbClr val="FFFFFF"/>
                          </a:solidFill>
                          <a:effectLst/>
                          <a:latin typeface="Arial Narrow" panose="020B0606020202030204" pitchFamily="34" charset="0"/>
                          <a:ea typeface="Times New Roman" panose="02020603050405020304" pitchFamily="18" charset="0"/>
                          <a:cs typeface="Calibri" panose="020F0502020204030204" pitchFamily="34" charset="0"/>
                        </a:rPr>
                        <a:t>Accumulative</a:t>
                      </a:r>
                      <a:endParaRPr lang="en-GB" sz="1600" b="0" i="0" u="none" strike="noStrike">
                        <a:effectLst/>
                        <a:latin typeface="Arial" panose="020B0604020202020204" pitchFamily="34" charset="0"/>
                      </a:endParaRPr>
                    </a:p>
                  </a:txBody>
                  <a:tcPr marL="88031" marR="88031" marT="122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n-GB" sz="1600" b="1" i="0" u="none" strike="noStrike">
                          <a:solidFill>
                            <a:srgbClr val="000000"/>
                          </a:solidFill>
                          <a:effectLst/>
                          <a:latin typeface="Arial Narrow" panose="020B060602020203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-1,095</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-170</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-2,517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0" fontAlgn="b"/>
                      <a:r>
                        <a:rPr lang="en-GB" sz="1600" b="1" i="0" u="none" strike="noStrike" dirty="0">
                          <a:solidFill>
                            <a:srgbClr val="FF0000"/>
                          </a:solidFill>
                          <a:effectLst/>
                          <a:latin typeface="Arial Narrow" panose="020B0606020202030204" pitchFamily="34" charset="0"/>
                        </a:rPr>
                        <a:t>-4,227</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Arial" panose="020B0604020202020204" pitchFamily="34" charset="0"/>
                        </a:rPr>
                        <a:t> </a:t>
                      </a:r>
                    </a:p>
                  </a:txBody>
                  <a:tcPr marL="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165041"/>
                  </a:ext>
                </a:extLst>
              </a:tr>
            </a:tbl>
          </a:graphicData>
        </a:graphic>
      </p:graphicFrame>
    </p:spTree>
    <p:extLst>
      <p:ext uri="{BB962C8B-B14F-4D97-AF65-F5344CB8AC3E}">
        <p14:creationId xmlns:p14="http://schemas.microsoft.com/office/powerpoint/2010/main" val="514106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FF165F54-562A-4693-A44A-9587151807FA}"/>
              </a:ext>
            </a:extLst>
          </p:cNvPr>
          <p:cNvSpPr txBox="1"/>
          <p:nvPr/>
        </p:nvSpPr>
        <p:spPr>
          <a:xfrm>
            <a:off x="8820146" y="326286"/>
            <a:ext cx="2228850" cy="296667"/>
          </a:xfrm>
          <a:prstGeom prst="rect">
            <a:avLst/>
          </a:prstGeom>
          <a:noFill/>
          <a:ln cap="flat">
            <a:noFill/>
          </a:ln>
        </p:spPr>
        <p:txBody>
          <a:bodyPr vert="horz" wrap="square" lIns="91440" tIns="45720" rIns="91440" bIns="45720" anchor="ctr" anchorCtr="0" compatLnSpc="1">
            <a:noAutofit/>
          </a:bodyPr>
          <a:lstStyle/>
          <a:p>
            <a:pPr algn="r" defTabSz="457197">
              <a:defRPr sz="1800" b="0" i="0" u="none" strike="noStrike" kern="0" cap="none" spc="0" baseline="0">
                <a:solidFill>
                  <a:srgbClr val="000000"/>
                </a:solidFill>
                <a:uFillTx/>
              </a:defRPr>
            </a:pPr>
            <a:fld id="{CF863754-761F-4E41-B3DF-3518D540179C}" type="slidenum">
              <a:rPr lang="en-US" sz="1200">
                <a:solidFill>
                  <a:schemeClr val="bg1"/>
                </a:solidFill>
              </a:rPr>
              <a:pPr algn="r" defTabSz="457197">
                <a:defRPr sz="1800" b="0" i="0" u="none" strike="noStrike" kern="0" cap="none" spc="0" baseline="0">
                  <a:solidFill>
                    <a:srgbClr val="000000"/>
                  </a:solidFill>
                  <a:uFillTx/>
                </a:defRPr>
              </a:pPr>
              <a:t>16</a:t>
            </a:fld>
            <a:endParaRPr lang="en-US" sz="1200" kern="0">
              <a:solidFill>
                <a:schemeClr val="bg1"/>
              </a:solidFill>
            </a:endParaRPr>
          </a:p>
        </p:txBody>
      </p:sp>
      <p:sp>
        <p:nvSpPr>
          <p:cNvPr id="5" name="Slide Number Placeholder 4">
            <a:extLst>
              <a:ext uri="{FF2B5EF4-FFF2-40B4-BE49-F238E27FC236}">
                <a16:creationId xmlns:a16="http://schemas.microsoft.com/office/drawing/2014/main" id="{D55959CC-C761-6604-CD01-AC5366DAC8A1}"/>
              </a:ext>
            </a:extLst>
          </p:cNvPr>
          <p:cNvSpPr>
            <a:spLocks noGrp="1"/>
          </p:cNvSpPr>
          <p:nvPr>
            <p:ph type="sldNum" sz="quarter" idx="12"/>
          </p:nvPr>
        </p:nvSpPr>
        <p:spPr/>
        <p:txBody>
          <a:bodyPr/>
          <a:lstStyle/>
          <a:p>
            <a:fld id="{1AA79F71-8275-43D5-8AF8-B5327CF6D7A1}" type="slidenum">
              <a:rPr lang="en-GB" smtClean="0"/>
              <a:t>16</a:t>
            </a:fld>
            <a:endParaRPr lang="en-GB"/>
          </a:p>
        </p:txBody>
      </p:sp>
      <p:sp>
        <p:nvSpPr>
          <p:cNvPr id="4" name="TextBox 3">
            <a:extLst>
              <a:ext uri="{FF2B5EF4-FFF2-40B4-BE49-F238E27FC236}">
                <a16:creationId xmlns:a16="http://schemas.microsoft.com/office/drawing/2014/main" id="{4A521924-8FCA-A2F1-2ACF-825B7E6B8BD9}"/>
              </a:ext>
            </a:extLst>
          </p:cNvPr>
          <p:cNvSpPr txBox="1"/>
          <p:nvPr/>
        </p:nvSpPr>
        <p:spPr>
          <a:xfrm>
            <a:off x="905717" y="1344434"/>
            <a:ext cx="4591192" cy="369332"/>
          </a:xfrm>
          <a:prstGeom prst="rect">
            <a:avLst/>
          </a:prstGeom>
          <a:solidFill>
            <a:schemeClr val="bg2"/>
          </a:solidFill>
          <a:ln>
            <a:solidFill>
              <a:schemeClr val="bg2">
                <a:lumMod val="50000"/>
              </a:schemeClr>
            </a:solidFill>
          </a:ln>
        </p:spPr>
        <p:txBody>
          <a:bodyPr wrap="square" rtlCol="0">
            <a:spAutoFit/>
          </a:bodyPr>
          <a:lstStyle/>
          <a:p>
            <a:pPr algn="ctr"/>
            <a:r>
              <a:rPr lang="en-GB" b="1" dirty="0"/>
              <a:t>Portfolio - </a:t>
            </a:r>
            <a:r>
              <a:rPr lang="en-GB" sz="1200" dirty="0"/>
              <a:t>(change across all projects)</a:t>
            </a:r>
          </a:p>
        </p:txBody>
      </p:sp>
      <p:sp>
        <p:nvSpPr>
          <p:cNvPr id="6" name="TextBox 5">
            <a:extLst>
              <a:ext uri="{FF2B5EF4-FFF2-40B4-BE49-F238E27FC236}">
                <a16:creationId xmlns:a16="http://schemas.microsoft.com/office/drawing/2014/main" id="{B2E69074-B6B6-6A76-A226-B28A65DE48FD}"/>
              </a:ext>
            </a:extLst>
          </p:cNvPr>
          <p:cNvSpPr txBox="1"/>
          <p:nvPr/>
        </p:nvSpPr>
        <p:spPr>
          <a:xfrm>
            <a:off x="5829762" y="1325744"/>
            <a:ext cx="5248196" cy="369332"/>
          </a:xfrm>
          <a:prstGeom prst="rect">
            <a:avLst/>
          </a:prstGeom>
          <a:solidFill>
            <a:schemeClr val="bg2"/>
          </a:solidFill>
          <a:ln>
            <a:solidFill>
              <a:schemeClr val="bg2">
                <a:lumMod val="50000"/>
              </a:schemeClr>
            </a:solidFill>
          </a:ln>
        </p:spPr>
        <p:txBody>
          <a:bodyPr wrap="square" rtlCol="0">
            <a:spAutoFit/>
          </a:bodyPr>
          <a:lstStyle/>
          <a:p>
            <a:pPr algn="ctr"/>
            <a:r>
              <a:rPr lang="en-GB" b="1" dirty="0"/>
              <a:t>Project - </a:t>
            </a:r>
            <a:r>
              <a:rPr lang="en-GB" sz="1200" dirty="0"/>
              <a:t>(change on select projects only)</a:t>
            </a:r>
          </a:p>
        </p:txBody>
      </p:sp>
      <p:graphicFrame>
        <p:nvGraphicFramePr>
          <p:cNvPr id="7" name="Table 5">
            <a:extLst>
              <a:ext uri="{FF2B5EF4-FFF2-40B4-BE49-F238E27FC236}">
                <a16:creationId xmlns:a16="http://schemas.microsoft.com/office/drawing/2014/main" id="{C73FF717-2247-DA67-4401-6B36D42121D6}"/>
              </a:ext>
            </a:extLst>
          </p:cNvPr>
          <p:cNvGraphicFramePr>
            <a:graphicFrameLocks noGrp="1"/>
          </p:cNvGraphicFramePr>
          <p:nvPr>
            <p:extLst>
              <p:ext uri="{D42A27DB-BD31-4B8C-83A1-F6EECF244321}">
                <p14:modId xmlns:p14="http://schemas.microsoft.com/office/powerpoint/2010/main" val="329585668"/>
              </p:ext>
            </p:extLst>
          </p:nvPr>
        </p:nvGraphicFramePr>
        <p:xfrm>
          <a:off x="905718" y="1735683"/>
          <a:ext cx="4591191" cy="4389120"/>
        </p:xfrm>
        <a:graphic>
          <a:graphicData uri="http://schemas.openxmlformats.org/drawingml/2006/table">
            <a:tbl>
              <a:tblPr firstRow="1" bandRow="1">
                <a:tableStyleId>{F5AB1C69-6EDB-4FF4-983F-18BD219EF322}</a:tableStyleId>
              </a:tblPr>
              <a:tblGrid>
                <a:gridCol w="3223453">
                  <a:extLst>
                    <a:ext uri="{9D8B030D-6E8A-4147-A177-3AD203B41FA5}">
                      <a16:colId xmlns:a16="http://schemas.microsoft.com/office/drawing/2014/main" val="372768675"/>
                    </a:ext>
                  </a:extLst>
                </a:gridCol>
                <a:gridCol w="683869">
                  <a:extLst>
                    <a:ext uri="{9D8B030D-6E8A-4147-A177-3AD203B41FA5}">
                      <a16:colId xmlns:a16="http://schemas.microsoft.com/office/drawing/2014/main" val="2056488632"/>
                    </a:ext>
                  </a:extLst>
                </a:gridCol>
                <a:gridCol w="683869">
                  <a:extLst>
                    <a:ext uri="{9D8B030D-6E8A-4147-A177-3AD203B41FA5}">
                      <a16:colId xmlns:a16="http://schemas.microsoft.com/office/drawing/2014/main" val="1881162937"/>
                    </a:ext>
                  </a:extLst>
                </a:gridCol>
              </a:tblGrid>
              <a:tr h="418233">
                <a:tc>
                  <a:txBody>
                    <a:bodyPr/>
                    <a:lstStyle/>
                    <a:p>
                      <a:r>
                        <a:rPr lang="en-GB" sz="1200" dirty="0"/>
                        <a:t>Solution</a:t>
                      </a:r>
                    </a:p>
                  </a:txBody>
                  <a:tcPr/>
                </a:tc>
                <a:tc>
                  <a:txBody>
                    <a:bodyPr/>
                    <a:lstStyle/>
                    <a:p>
                      <a:pPr algn="ctr"/>
                      <a:r>
                        <a:rPr lang="en-GB" sz="1200"/>
                        <a:t>Priority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Status</a:t>
                      </a:r>
                    </a:p>
                  </a:txBody>
                  <a:tcPr/>
                </a:tc>
                <a:extLst>
                  <a:ext uri="{0D108BD9-81ED-4DB2-BD59-A6C34878D82A}">
                    <a16:rowId xmlns:a16="http://schemas.microsoft.com/office/drawing/2014/main" val="3543581283"/>
                  </a:ext>
                </a:extLst>
              </a:tr>
              <a:tr h="500428">
                <a:tc>
                  <a:txBody>
                    <a:bodyPr/>
                    <a:lstStyle/>
                    <a:p>
                      <a:r>
                        <a:rPr lang="en-GB" sz="1200" dirty="0"/>
                        <a:t>Seek more grant from the GLA on those projects under contract </a:t>
                      </a:r>
                    </a:p>
                  </a:txBody>
                  <a:tcPr/>
                </a:tc>
                <a:tc>
                  <a:txBody>
                    <a:bodyPr/>
                    <a:lstStyle/>
                    <a:p>
                      <a:pPr algn="ctr"/>
                      <a:r>
                        <a:rPr lang="en-GB" sz="2800"/>
                        <a:t>1</a:t>
                      </a:r>
                    </a:p>
                  </a:txBody>
                  <a:tcPr/>
                </a:tc>
                <a:tc>
                  <a:txBody>
                    <a:bodyPr/>
                    <a:lstStyle/>
                    <a:p>
                      <a:pPr algn="ctr"/>
                      <a:endParaRPr lang="en-GB" sz="1200"/>
                    </a:p>
                  </a:txBody>
                  <a:tcPr/>
                </a:tc>
                <a:extLst>
                  <a:ext uri="{0D108BD9-81ED-4DB2-BD59-A6C34878D82A}">
                    <a16:rowId xmlns:a16="http://schemas.microsoft.com/office/drawing/2014/main" val="4251964709"/>
                  </a:ext>
                </a:extLst>
              </a:tr>
              <a:tr h="6412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Seek more grant from the GLA on those projects pre-GW4 not yet under contract</a:t>
                      </a:r>
                    </a:p>
                  </a:txBody>
                  <a:tcPr/>
                </a:tc>
                <a:tc>
                  <a:txBody>
                    <a:bodyPr/>
                    <a:lstStyle/>
                    <a:p>
                      <a:pPr marL="0" algn="ctr" defTabSz="914400" rtl="0" eaLnBrk="1" latinLnBrk="0" hangingPunct="1"/>
                      <a:r>
                        <a:rPr lang="en-GB" sz="2800" kern="1200">
                          <a:solidFill>
                            <a:schemeClr val="dk1"/>
                          </a:solidFill>
                          <a:latin typeface="+mn-lt"/>
                          <a:ea typeface="+mn-ea"/>
                          <a:cs typeface="+mn-cs"/>
                        </a:rPr>
                        <a:t>1</a:t>
                      </a:r>
                    </a:p>
                    <a:p>
                      <a:pPr algn="ctr"/>
                      <a:endParaRPr lang="en-GB" sz="1200"/>
                    </a:p>
                  </a:txBody>
                  <a:tcPr/>
                </a:tc>
                <a:tc>
                  <a:txBody>
                    <a:bodyPr/>
                    <a:lstStyle/>
                    <a:p>
                      <a:pPr algn="ctr"/>
                      <a:endParaRPr lang="en-GB" sz="1200"/>
                    </a:p>
                  </a:txBody>
                  <a:tcPr/>
                </a:tc>
                <a:extLst>
                  <a:ext uri="{0D108BD9-81ED-4DB2-BD59-A6C34878D82A}">
                    <a16:rowId xmlns:a16="http://schemas.microsoft.com/office/drawing/2014/main" val="188247161"/>
                  </a:ext>
                </a:extLst>
              </a:tr>
              <a:tr h="473997">
                <a:tc>
                  <a:txBody>
                    <a:bodyPr/>
                    <a:lstStyle/>
                    <a:p>
                      <a:r>
                        <a:rPr lang="en-GB" sz="1200" dirty="0"/>
                        <a:t>Add service charge on top of the LAR rent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a:solidFill>
                            <a:schemeClr val="dk1"/>
                          </a:solidFill>
                          <a:latin typeface="+mn-lt"/>
                          <a:ea typeface="+mn-ea"/>
                          <a:cs typeface="+mn-cs"/>
                        </a:rPr>
                        <a:t>-</a:t>
                      </a:r>
                    </a:p>
                  </a:txBody>
                  <a:tcPr/>
                </a:tc>
                <a:tc>
                  <a:txBody>
                    <a:bodyPr/>
                    <a:lstStyle/>
                    <a:p>
                      <a:pPr algn="ctr"/>
                      <a:endParaRPr lang="en-GB" sz="1200"/>
                    </a:p>
                  </a:txBody>
                  <a:tcPr/>
                </a:tc>
                <a:extLst>
                  <a:ext uri="{0D108BD9-81ED-4DB2-BD59-A6C34878D82A}">
                    <a16:rowId xmlns:a16="http://schemas.microsoft.com/office/drawing/2014/main" val="1802317171"/>
                  </a:ext>
                </a:extLst>
              </a:tr>
              <a:tr h="473997">
                <a:tc>
                  <a:txBody>
                    <a:bodyPr/>
                    <a:lstStyle/>
                    <a:p>
                      <a:r>
                        <a:rPr lang="en-GB" sz="1200" dirty="0"/>
                        <a:t>Reduce management costs on Market Rent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a:solidFill>
                            <a:schemeClr val="dk1"/>
                          </a:solidFill>
                          <a:latin typeface="+mn-lt"/>
                          <a:ea typeface="+mn-ea"/>
                          <a:cs typeface="+mn-cs"/>
                        </a:rPr>
                        <a:t>3</a:t>
                      </a:r>
                    </a:p>
                  </a:txBody>
                  <a:tcPr/>
                </a:tc>
                <a:tc>
                  <a:txBody>
                    <a:bodyPr/>
                    <a:lstStyle/>
                    <a:p>
                      <a:pPr algn="ctr"/>
                      <a:endParaRPr lang="en-GB" sz="1200"/>
                    </a:p>
                  </a:txBody>
                  <a:tcPr/>
                </a:tc>
                <a:extLst>
                  <a:ext uri="{0D108BD9-81ED-4DB2-BD59-A6C34878D82A}">
                    <a16:rowId xmlns:a16="http://schemas.microsoft.com/office/drawing/2014/main" val="815615591"/>
                  </a:ext>
                </a:extLst>
              </a:tr>
              <a:tr h="473997">
                <a:tc>
                  <a:txBody>
                    <a:bodyPr/>
                    <a:lstStyle/>
                    <a:p>
                      <a:r>
                        <a:rPr lang="en-GB" sz="1200" dirty="0"/>
                        <a:t>Reduce Major Repair costs by 15%</a:t>
                      </a:r>
                    </a:p>
                  </a:txBody>
                  <a:tcPr/>
                </a:tc>
                <a:tc>
                  <a:txBody>
                    <a:bodyPr/>
                    <a:lstStyle/>
                    <a:p>
                      <a:pPr marL="0" algn="ctr" defTabSz="914400" rtl="0" eaLnBrk="1" latinLnBrk="0" hangingPunct="1"/>
                      <a:r>
                        <a:rPr lang="en-GB" sz="2800" kern="1200">
                          <a:solidFill>
                            <a:schemeClr val="dk1"/>
                          </a:solidFill>
                          <a:latin typeface="+mn-lt"/>
                          <a:ea typeface="+mn-ea"/>
                          <a:cs typeface="+mn-cs"/>
                        </a:rPr>
                        <a:t>3</a:t>
                      </a:r>
                    </a:p>
                  </a:txBody>
                  <a:tcPr/>
                </a:tc>
                <a:tc>
                  <a:txBody>
                    <a:bodyPr/>
                    <a:lstStyle/>
                    <a:p>
                      <a:pPr algn="ctr"/>
                      <a:endParaRPr lang="en-GB" sz="1200"/>
                    </a:p>
                  </a:txBody>
                  <a:tcPr/>
                </a:tc>
                <a:extLst>
                  <a:ext uri="{0D108BD9-81ED-4DB2-BD59-A6C34878D82A}">
                    <a16:rowId xmlns:a16="http://schemas.microsoft.com/office/drawing/2014/main" val="1307654946"/>
                  </a:ext>
                </a:extLst>
              </a:tr>
              <a:tr h="473997">
                <a:tc>
                  <a:txBody>
                    <a:bodyPr/>
                    <a:lstStyle/>
                    <a:p>
                      <a:r>
                        <a:rPr lang="en-GB" sz="1200" dirty="0"/>
                        <a:t>Value Engineering &amp; Spec review to reduce build costs</a:t>
                      </a:r>
                    </a:p>
                  </a:txBody>
                  <a:tcPr/>
                </a:tc>
                <a:tc>
                  <a:txBody>
                    <a:bodyPr/>
                    <a:lstStyle/>
                    <a:p>
                      <a:pPr marL="0" algn="ctr" defTabSz="914400" rtl="0" eaLnBrk="1" latinLnBrk="0" hangingPunct="1"/>
                      <a:r>
                        <a:rPr lang="en-GB" sz="2800" kern="1200">
                          <a:solidFill>
                            <a:schemeClr val="dk1"/>
                          </a:solidFill>
                          <a:latin typeface="+mn-lt"/>
                          <a:ea typeface="+mn-ea"/>
                          <a:cs typeface="+mn-cs"/>
                        </a:rPr>
                        <a:t>4</a:t>
                      </a:r>
                    </a:p>
                  </a:txBody>
                  <a:tcPr/>
                </a:tc>
                <a:tc>
                  <a:txBody>
                    <a:bodyPr/>
                    <a:lstStyle/>
                    <a:p>
                      <a:pPr algn="ctr"/>
                      <a:endParaRPr lang="en-GB" sz="1200"/>
                    </a:p>
                  </a:txBody>
                  <a:tcPr/>
                </a:tc>
                <a:extLst>
                  <a:ext uri="{0D108BD9-81ED-4DB2-BD59-A6C34878D82A}">
                    <a16:rowId xmlns:a16="http://schemas.microsoft.com/office/drawing/2014/main" val="2976535378"/>
                  </a:ext>
                </a:extLst>
              </a:tr>
              <a:tr h="585526">
                <a:tc>
                  <a:txBody>
                    <a:bodyPr/>
                    <a:lstStyle/>
                    <a:p>
                      <a:r>
                        <a:rPr lang="en-GB" sz="1200" dirty="0"/>
                        <a:t>Utilise more Section 106/CIL subsidy if available to help fund the wider infrastructure costs</a:t>
                      </a:r>
                    </a:p>
                  </a:txBody>
                  <a:tcPr/>
                </a:tc>
                <a:tc>
                  <a:txBody>
                    <a:bodyPr/>
                    <a:lstStyle/>
                    <a:p>
                      <a:pPr marL="0" algn="ctr" defTabSz="914400" rtl="0" eaLnBrk="1" latinLnBrk="0" hangingPunct="1"/>
                      <a:r>
                        <a:rPr lang="en-GB" sz="2800" kern="1200">
                          <a:solidFill>
                            <a:schemeClr val="dk1"/>
                          </a:solidFill>
                          <a:latin typeface="+mn-lt"/>
                          <a:ea typeface="+mn-ea"/>
                          <a:cs typeface="+mn-cs"/>
                        </a:rPr>
                        <a:t>1</a:t>
                      </a:r>
                    </a:p>
                  </a:txBody>
                  <a:tcPr/>
                </a:tc>
                <a:tc>
                  <a:txBody>
                    <a:bodyPr/>
                    <a:lstStyle/>
                    <a:p>
                      <a:pPr algn="ctr"/>
                      <a:endParaRPr lang="en-GB" sz="1200" dirty="0"/>
                    </a:p>
                  </a:txBody>
                  <a:tcPr/>
                </a:tc>
                <a:extLst>
                  <a:ext uri="{0D108BD9-81ED-4DB2-BD59-A6C34878D82A}">
                    <a16:rowId xmlns:a16="http://schemas.microsoft.com/office/drawing/2014/main" val="2917835712"/>
                  </a:ext>
                </a:extLst>
              </a:tr>
            </a:tbl>
          </a:graphicData>
        </a:graphic>
      </p:graphicFrame>
      <p:graphicFrame>
        <p:nvGraphicFramePr>
          <p:cNvPr id="8" name="Table 5">
            <a:extLst>
              <a:ext uri="{FF2B5EF4-FFF2-40B4-BE49-F238E27FC236}">
                <a16:creationId xmlns:a16="http://schemas.microsoft.com/office/drawing/2014/main" id="{6C505B4D-3D22-224C-DBDB-56C90B57B8FA}"/>
              </a:ext>
            </a:extLst>
          </p:cNvPr>
          <p:cNvGraphicFramePr>
            <a:graphicFrameLocks noGrp="1"/>
          </p:cNvGraphicFramePr>
          <p:nvPr>
            <p:extLst>
              <p:ext uri="{D42A27DB-BD31-4B8C-83A1-F6EECF244321}">
                <p14:modId xmlns:p14="http://schemas.microsoft.com/office/powerpoint/2010/main" val="477081517"/>
              </p:ext>
            </p:extLst>
          </p:nvPr>
        </p:nvGraphicFramePr>
        <p:xfrm>
          <a:off x="5839671" y="1725852"/>
          <a:ext cx="5209324" cy="1736869"/>
        </p:xfrm>
        <a:graphic>
          <a:graphicData uri="http://schemas.openxmlformats.org/drawingml/2006/table">
            <a:tbl>
              <a:tblPr firstRow="1" bandRow="1">
                <a:tableStyleId>{F5AB1C69-6EDB-4FF4-983F-18BD219EF322}</a:tableStyleId>
              </a:tblPr>
              <a:tblGrid>
                <a:gridCol w="3716352">
                  <a:extLst>
                    <a:ext uri="{9D8B030D-6E8A-4147-A177-3AD203B41FA5}">
                      <a16:colId xmlns:a16="http://schemas.microsoft.com/office/drawing/2014/main" val="372768675"/>
                    </a:ext>
                  </a:extLst>
                </a:gridCol>
                <a:gridCol w="774792">
                  <a:extLst>
                    <a:ext uri="{9D8B030D-6E8A-4147-A177-3AD203B41FA5}">
                      <a16:colId xmlns:a16="http://schemas.microsoft.com/office/drawing/2014/main" val="3902136515"/>
                    </a:ext>
                  </a:extLst>
                </a:gridCol>
                <a:gridCol w="718180">
                  <a:extLst>
                    <a:ext uri="{9D8B030D-6E8A-4147-A177-3AD203B41FA5}">
                      <a16:colId xmlns:a16="http://schemas.microsoft.com/office/drawing/2014/main" val="1378338337"/>
                    </a:ext>
                  </a:extLst>
                </a:gridCol>
              </a:tblGrid>
              <a:tr h="369939">
                <a:tc>
                  <a:txBody>
                    <a:bodyPr/>
                    <a:lstStyle/>
                    <a:p>
                      <a:r>
                        <a:rPr lang="en-GB" sz="1200" dirty="0"/>
                        <a:t>Solution</a:t>
                      </a:r>
                    </a:p>
                  </a:txBody>
                  <a:tcPr/>
                </a:tc>
                <a:tc>
                  <a:txBody>
                    <a:bodyPr/>
                    <a:lstStyle/>
                    <a:p>
                      <a:pPr algn="ctr"/>
                      <a:r>
                        <a:rPr lang="en-GB" sz="1200"/>
                        <a:t>Priority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t>Status</a:t>
                      </a:r>
                    </a:p>
                  </a:txBody>
                  <a:tcPr/>
                </a:tc>
                <a:extLst>
                  <a:ext uri="{0D108BD9-81ED-4DB2-BD59-A6C34878D82A}">
                    <a16:rowId xmlns:a16="http://schemas.microsoft.com/office/drawing/2014/main" val="3543581283"/>
                  </a:ext>
                </a:extLst>
              </a:tr>
              <a:tr h="567239">
                <a:tc>
                  <a:txBody>
                    <a:bodyPr/>
                    <a:lstStyle/>
                    <a:p>
                      <a:r>
                        <a:rPr lang="en-GB" sz="1200" dirty="0"/>
                        <a:t>Reduce LAR homes on projects where there is a requirement GLA referable schemes (Gascoigne Estate, Roxwell, Oxlow)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a:solidFill>
                            <a:schemeClr val="dk1"/>
                          </a:solidFill>
                          <a:latin typeface="+mn-lt"/>
                          <a:ea typeface="+mn-ea"/>
                          <a:cs typeface="+mn-cs"/>
                        </a:rPr>
                        <a:t>-</a:t>
                      </a:r>
                    </a:p>
                    <a:p>
                      <a:pPr algn="ctr"/>
                      <a:endParaRPr lang="en-GB" sz="1200"/>
                    </a:p>
                  </a:txBody>
                  <a:tcPr/>
                </a:tc>
                <a:tc>
                  <a:txBody>
                    <a:bodyPr/>
                    <a:lstStyle/>
                    <a:p>
                      <a:pPr algn="ctr"/>
                      <a:endParaRPr lang="en-GB" sz="1200" dirty="0"/>
                    </a:p>
                  </a:txBody>
                  <a:tcPr/>
                </a:tc>
                <a:extLst>
                  <a:ext uri="{0D108BD9-81ED-4DB2-BD59-A6C34878D82A}">
                    <a16:rowId xmlns:a16="http://schemas.microsoft.com/office/drawing/2014/main" val="1665127243"/>
                  </a:ext>
                </a:extLst>
              </a:tr>
              <a:tr h="665890">
                <a:tc>
                  <a:txBody>
                    <a:bodyPr/>
                    <a:lstStyle/>
                    <a:p>
                      <a:r>
                        <a:rPr lang="en-GB" sz="1200" dirty="0"/>
                        <a:t>Reduce LAR homes on those projects where there isn’t any reprovision (Woodward, 12 Thames Rd, Padnall Lake, Beam Park, Transport House)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a:solidFill>
                            <a:schemeClr val="dk1"/>
                          </a:solidFill>
                          <a:latin typeface="+mn-lt"/>
                          <a:ea typeface="+mn-ea"/>
                          <a:cs typeface="+mn-cs"/>
                        </a:rPr>
                        <a:t>2</a:t>
                      </a:r>
                    </a:p>
                  </a:txBody>
                  <a:tcPr/>
                </a:tc>
                <a:tc>
                  <a:txBody>
                    <a:bodyPr/>
                    <a:lstStyle/>
                    <a:p>
                      <a:pPr algn="ctr"/>
                      <a:endParaRPr lang="en-GB" sz="1200" dirty="0"/>
                    </a:p>
                  </a:txBody>
                  <a:tcPr/>
                </a:tc>
                <a:extLst>
                  <a:ext uri="{0D108BD9-81ED-4DB2-BD59-A6C34878D82A}">
                    <a16:rowId xmlns:a16="http://schemas.microsoft.com/office/drawing/2014/main" val="855248561"/>
                  </a:ext>
                </a:extLst>
              </a:tr>
            </a:tbl>
          </a:graphicData>
        </a:graphic>
      </p:graphicFrame>
      <p:sp>
        <p:nvSpPr>
          <p:cNvPr id="9" name="TextBox 8">
            <a:extLst>
              <a:ext uri="{FF2B5EF4-FFF2-40B4-BE49-F238E27FC236}">
                <a16:creationId xmlns:a16="http://schemas.microsoft.com/office/drawing/2014/main" id="{11040E8E-E215-8DBA-78A0-F73E2A5D7595}"/>
              </a:ext>
            </a:extLst>
          </p:cNvPr>
          <p:cNvSpPr txBox="1"/>
          <p:nvPr/>
        </p:nvSpPr>
        <p:spPr>
          <a:xfrm>
            <a:off x="3292477" y="843499"/>
            <a:ext cx="1496291" cy="307777"/>
          </a:xfrm>
          <a:prstGeom prst="rect">
            <a:avLst/>
          </a:prstGeom>
          <a:noFill/>
        </p:spPr>
        <p:txBody>
          <a:bodyPr wrap="square" rtlCol="0">
            <a:spAutoFit/>
          </a:bodyPr>
          <a:lstStyle/>
          <a:p>
            <a:r>
              <a:rPr lang="en-GB" sz="1400" dirty="0"/>
              <a:t>Agreed</a:t>
            </a:r>
          </a:p>
        </p:txBody>
      </p:sp>
      <p:sp>
        <p:nvSpPr>
          <p:cNvPr id="11" name="TextBox 10">
            <a:extLst>
              <a:ext uri="{FF2B5EF4-FFF2-40B4-BE49-F238E27FC236}">
                <a16:creationId xmlns:a16="http://schemas.microsoft.com/office/drawing/2014/main" id="{0207A571-96DF-E347-6064-56243FE3992D}"/>
              </a:ext>
            </a:extLst>
          </p:cNvPr>
          <p:cNvSpPr txBox="1"/>
          <p:nvPr/>
        </p:nvSpPr>
        <p:spPr>
          <a:xfrm>
            <a:off x="8104759" y="853937"/>
            <a:ext cx="1496291" cy="307777"/>
          </a:xfrm>
          <a:prstGeom prst="rect">
            <a:avLst/>
          </a:prstGeom>
          <a:noFill/>
        </p:spPr>
        <p:txBody>
          <a:bodyPr wrap="square" rtlCol="0">
            <a:spAutoFit/>
          </a:bodyPr>
          <a:lstStyle/>
          <a:p>
            <a:r>
              <a:rPr lang="en-GB" sz="1400" dirty="0"/>
              <a:t>Not agreed</a:t>
            </a:r>
          </a:p>
        </p:txBody>
      </p:sp>
      <p:sp>
        <p:nvSpPr>
          <p:cNvPr id="12" name="TextBox 11">
            <a:extLst>
              <a:ext uri="{FF2B5EF4-FFF2-40B4-BE49-F238E27FC236}">
                <a16:creationId xmlns:a16="http://schemas.microsoft.com/office/drawing/2014/main" id="{950DDFC0-0D5F-23C2-625A-2F14EF0B9503}"/>
              </a:ext>
            </a:extLst>
          </p:cNvPr>
          <p:cNvSpPr txBox="1"/>
          <p:nvPr/>
        </p:nvSpPr>
        <p:spPr>
          <a:xfrm>
            <a:off x="5208924" y="757503"/>
            <a:ext cx="2261047" cy="523220"/>
          </a:xfrm>
          <a:prstGeom prst="rect">
            <a:avLst/>
          </a:prstGeom>
          <a:noFill/>
        </p:spPr>
        <p:txBody>
          <a:bodyPr wrap="square" rtlCol="0">
            <a:spAutoFit/>
          </a:bodyPr>
          <a:lstStyle/>
          <a:p>
            <a:r>
              <a:rPr lang="en-GB" sz="1400" dirty="0"/>
              <a:t>WIP -No decision made yet</a:t>
            </a:r>
          </a:p>
        </p:txBody>
      </p:sp>
      <p:sp>
        <p:nvSpPr>
          <p:cNvPr id="13" name="TextBox 12">
            <a:extLst>
              <a:ext uri="{FF2B5EF4-FFF2-40B4-BE49-F238E27FC236}">
                <a16:creationId xmlns:a16="http://schemas.microsoft.com/office/drawing/2014/main" id="{BA336865-7211-76C4-CF58-6F72F676EA1C}"/>
              </a:ext>
            </a:extLst>
          </p:cNvPr>
          <p:cNvSpPr txBox="1"/>
          <p:nvPr/>
        </p:nvSpPr>
        <p:spPr>
          <a:xfrm>
            <a:off x="1323020" y="871810"/>
            <a:ext cx="803564" cy="307777"/>
          </a:xfrm>
          <a:prstGeom prst="rect">
            <a:avLst/>
          </a:prstGeom>
          <a:noFill/>
        </p:spPr>
        <p:txBody>
          <a:bodyPr wrap="square" rtlCol="0">
            <a:spAutoFit/>
          </a:bodyPr>
          <a:lstStyle/>
          <a:p>
            <a:r>
              <a:rPr lang="en-GB" sz="1400" b="1" dirty="0"/>
              <a:t>Status</a:t>
            </a:r>
          </a:p>
        </p:txBody>
      </p:sp>
      <p:sp>
        <p:nvSpPr>
          <p:cNvPr id="14" name="Rectangle 13">
            <a:extLst>
              <a:ext uri="{FF2B5EF4-FFF2-40B4-BE49-F238E27FC236}">
                <a16:creationId xmlns:a16="http://schemas.microsoft.com/office/drawing/2014/main" id="{D5DD5648-EA78-D964-4543-DF72AA9F3E9D}"/>
              </a:ext>
            </a:extLst>
          </p:cNvPr>
          <p:cNvSpPr/>
          <p:nvPr/>
        </p:nvSpPr>
        <p:spPr>
          <a:xfrm>
            <a:off x="905717" y="723331"/>
            <a:ext cx="10145141" cy="568993"/>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D Green Simple Tick Mark Symbol Icon PNG | Citypng">
            <a:extLst>
              <a:ext uri="{FF2B5EF4-FFF2-40B4-BE49-F238E27FC236}">
                <a16:creationId xmlns:a16="http://schemas.microsoft.com/office/drawing/2014/main" id="{6DC7FB56-3E55-195F-CF5E-66E8042653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50" b="96458" l="10000" r="91875">
                        <a14:foregroundMark x1="33542" y1="92708" x2="33542" y2="92708"/>
                        <a14:foregroundMark x1="10417" y1="69375" x2="10417" y2="69375"/>
                        <a14:foregroundMark x1="10000" y1="69375" x2="10000" y2="69375"/>
                        <a14:foregroundMark x1="85000" y1="8750" x2="85000" y2="8750"/>
                        <a14:foregroundMark x1="92083" y1="14792" x2="92083" y2="14792"/>
                        <a14:foregroundMark x1="34375" y1="96458" x2="34375" y2="96458"/>
                      </a14:backgroundRemoval>
                    </a14:imgEffect>
                  </a14:imgLayer>
                </a14:imgProps>
              </a:ext>
              <a:ext uri="{28A0092B-C50C-407E-A947-70E740481C1C}">
                <a14:useLocalDpi xmlns:a14="http://schemas.microsoft.com/office/drawing/2010/main" val="0"/>
              </a:ext>
            </a:extLst>
          </a:blip>
          <a:srcRect/>
          <a:stretch>
            <a:fillRect/>
          </a:stretch>
        </p:blipFill>
        <p:spPr bwMode="auto">
          <a:xfrm>
            <a:off x="2833547" y="783791"/>
            <a:ext cx="386793" cy="386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phic design, Question mark, text, orange, number png | PNGWing">
            <a:extLst>
              <a:ext uri="{FF2B5EF4-FFF2-40B4-BE49-F238E27FC236}">
                <a16:creationId xmlns:a16="http://schemas.microsoft.com/office/drawing/2014/main" id="{6D5A8731-535C-9241-1EF8-84CE3AB1369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78" b="97650" l="10000" r="90000">
                        <a14:foregroundMark x1="49022" y1="3878" x2="49022" y2="3878"/>
                        <a14:foregroundMark x1="47609" y1="6816" x2="47609" y2="6816"/>
                        <a14:foregroundMark x1="62391" y1="6816" x2="62391" y2="6816"/>
                        <a14:foregroundMark x1="44239" y1="6816" x2="44239" y2="6816"/>
                        <a14:foregroundMark x1="50978" y1="89542" x2="50978" y2="89542"/>
                        <a14:foregroundMark x1="49565" y1="91657" x2="49565" y2="91657"/>
                        <a14:foregroundMark x1="47826" y1="86486" x2="47826" y2="86486"/>
                        <a14:foregroundMark x1="47826" y1="94007" x2="47826" y2="94007"/>
                        <a14:foregroundMark x1="49783" y1="97650" x2="49783" y2="97650"/>
                      </a14:backgroundRemoval>
                    </a14:imgEffect>
                  </a14:imgLayer>
                </a14:imgProps>
              </a:ext>
              <a:ext uri="{28A0092B-C50C-407E-A947-70E740481C1C}">
                <a14:useLocalDpi xmlns:a14="http://schemas.microsoft.com/office/drawing/2010/main" val="0"/>
              </a:ext>
            </a:extLst>
          </a:blip>
          <a:srcRect/>
          <a:stretch>
            <a:fillRect/>
          </a:stretch>
        </p:blipFill>
        <p:spPr bwMode="auto">
          <a:xfrm>
            <a:off x="5546261" y="-1053388"/>
            <a:ext cx="107524" cy="994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x - red x PNG image with transparent background | TOPpng">
            <a:extLst>
              <a:ext uri="{FF2B5EF4-FFF2-40B4-BE49-F238E27FC236}">
                <a16:creationId xmlns:a16="http://schemas.microsoft.com/office/drawing/2014/main" id="{7F795068-F049-FA97-E20E-2883D3D9FAB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4" b="95595" l="3604" r="97748">
                        <a14:foregroundMark x1="6306" y1="11013" x2="6306" y2="11013"/>
                        <a14:foregroundMark x1="92793" y1="83260" x2="92793" y2="83260"/>
                        <a14:foregroundMark x1="13514" y1="92511" x2="13514" y2="92511"/>
                        <a14:foregroundMark x1="6757" y1="87225" x2="6757" y2="87225"/>
                        <a14:foregroundMark x1="4505" y1="85463" x2="4505" y2="85463"/>
                        <a14:foregroundMark x1="12613" y1="95595" x2="12613" y2="95595"/>
                        <a14:foregroundMark x1="94144" y1="14097" x2="94144" y2="14097"/>
                        <a14:foregroundMark x1="86036" y1="5727" x2="86036" y2="5727"/>
                        <a14:foregroundMark x1="98198" y1="13656" x2="98198" y2="13656"/>
                        <a14:foregroundMark x1="13514" y1="4846" x2="13514" y2="4846"/>
                        <a14:foregroundMark x1="3604" y1="14978" x2="3604" y2="14978"/>
                        <a14:foregroundMark x1="87838" y1="3084" x2="87838" y2="3084"/>
                        <a14:foregroundMark x1="86937" y1="94273" x2="86937" y2="95595"/>
                      </a14:backgroundRemoval>
                    </a14:imgEffect>
                  </a14:imgLayer>
                </a14:imgProps>
              </a:ext>
              <a:ext uri="{28A0092B-C50C-407E-A947-70E740481C1C}">
                <a14:useLocalDpi xmlns:a14="http://schemas.microsoft.com/office/drawing/2010/main" val="0"/>
              </a:ext>
            </a:extLst>
          </a:blip>
          <a:srcRect/>
          <a:stretch>
            <a:fillRect/>
          </a:stretch>
        </p:blipFill>
        <p:spPr bwMode="auto">
          <a:xfrm>
            <a:off x="7710806" y="824467"/>
            <a:ext cx="358641" cy="3667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d-x - red x PNG image with transparent background | TOPpng">
            <a:extLst>
              <a:ext uri="{FF2B5EF4-FFF2-40B4-BE49-F238E27FC236}">
                <a16:creationId xmlns:a16="http://schemas.microsoft.com/office/drawing/2014/main" id="{F1C47F2B-2E79-A659-1118-1ECF5DB7264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4" b="95595" l="3604" r="97748">
                        <a14:foregroundMark x1="6306" y1="11013" x2="6306" y2="11013"/>
                        <a14:foregroundMark x1="92793" y1="83260" x2="92793" y2="83260"/>
                        <a14:foregroundMark x1="13514" y1="92511" x2="13514" y2="92511"/>
                        <a14:foregroundMark x1="6757" y1="87225" x2="6757" y2="87225"/>
                        <a14:foregroundMark x1="4505" y1="85463" x2="4505" y2="85463"/>
                        <a14:foregroundMark x1="12613" y1="95595" x2="12613" y2="95595"/>
                        <a14:foregroundMark x1="94144" y1="14097" x2="94144" y2="14097"/>
                        <a14:foregroundMark x1="86036" y1="5727" x2="86036" y2="5727"/>
                        <a14:foregroundMark x1="98198" y1="13656" x2="98198" y2="13656"/>
                        <a14:foregroundMark x1="13514" y1="4846" x2="13514" y2="4846"/>
                        <a14:foregroundMark x1="3604" y1="14978" x2="3604" y2="14978"/>
                        <a14:foregroundMark x1="87838" y1="3084" x2="87838" y2="3084"/>
                        <a14:foregroundMark x1="86937" y1="94273" x2="86937" y2="95595"/>
                      </a14:backgroundRemoval>
                    </a14:imgEffect>
                  </a14:imgLayer>
                </a14:imgProps>
              </a:ext>
              <a:ext uri="{28A0092B-C50C-407E-A947-70E740481C1C}">
                <a14:useLocalDpi xmlns:a14="http://schemas.microsoft.com/office/drawing/2010/main" val="0"/>
              </a:ext>
            </a:extLst>
          </a:blip>
          <a:srcRect/>
          <a:stretch>
            <a:fillRect/>
          </a:stretch>
        </p:blipFill>
        <p:spPr bwMode="auto">
          <a:xfrm>
            <a:off x="5094859" y="3528170"/>
            <a:ext cx="268033" cy="2740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d-x - red x PNG image with transparent background | TOPpng">
            <a:extLst>
              <a:ext uri="{FF2B5EF4-FFF2-40B4-BE49-F238E27FC236}">
                <a16:creationId xmlns:a16="http://schemas.microsoft.com/office/drawing/2014/main" id="{4516A06B-C6CC-CABF-8B25-EC3AAD52A58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4" b="95595" l="3604" r="97748">
                        <a14:foregroundMark x1="6306" y1="11013" x2="6306" y2="11013"/>
                        <a14:foregroundMark x1="92793" y1="83260" x2="92793" y2="83260"/>
                        <a14:foregroundMark x1="13514" y1="92511" x2="13514" y2="92511"/>
                        <a14:foregroundMark x1="6757" y1="87225" x2="6757" y2="87225"/>
                        <a14:foregroundMark x1="4505" y1="85463" x2="4505" y2="85463"/>
                        <a14:foregroundMark x1="12613" y1="95595" x2="12613" y2="95595"/>
                        <a14:foregroundMark x1="94144" y1="14097" x2="94144" y2="14097"/>
                        <a14:foregroundMark x1="86036" y1="5727" x2="86036" y2="5727"/>
                        <a14:foregroundMark x1="98198" y1="13656" x2="98198" y2="13656"/>
                        <a14:foregroundMark x1="13514" y1="4846" x2="13514" y2="4846"/>
                        <a14:foregroundMark x1="3604" y1="14978" x2="3604" y2="14978"/>
                        <a14:foregroundMark x1="87838" y1="3084" x2="87838" y2="3084"/>
                        <a14:foregroundMark x1="86937" y1="94273" x2="86937" y2="95595"/>
                      </a14:backgroundRemoval>
                    </a14:imgEffect>
                  </a14:imgLayer>
                </a14:imgProps>
              </a:ext>
              <a:ext uri="{28A0092B-C50C-407E-A947-70E740481C1C}">
                <a14:useLocalDpi xmlns:a14="http://schemas.microsoft.com/office/drawing/2010/main" val="0"/>
              </a:ext>
            </a:extLst>
          </a:blip>
          <a:srcRect/>
          <a:stretch>
            <a:fillRect/>
          </a:stretch>
        </p:blipFill>
        <p:spPr bwMode="auto">
          <a:xfrm>
            <a:off x="10492441" y="2305274"/>
            <a:ext cx="268033" cy="2740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tion marks png PNG image with transparent background | TOPpng">
            <a:extLst>
              <a:ext uri="{FF2B5EF4-FFF2-40B4-BE49-F238E27FC236}">
                <a16:creationId xmlns:a16="http://schemas.microsoft.com/office/drawing/2014/main" id="{0291D3A7-A2B6-39C5-EBE1-AE8244FBEA7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5595" l="9910" r="89640">
                        <a14:foregroundMark x1="54054" y1="89427" x2="54054" y2="89427"/>
                        <a14:foregroundMark x1="50450" y1="95595" x2="50450" y2="95595"/>
                        <a14:foregroundMark x1="47748" y1="6167" x2="47748" y2="6167"/>
                        <a14:foregroundMark x1="51351" y1="1322" x2="51351" y2="1322"/>
                      </a14:backgroundRemoval>
                    </a14:imgEffect>
                  </a14:imgLayer>
                </a14:imgProps>
              </a:ext>
              <a:ext uri="{28A0092B-C50C-407E-A947-70E740481C1C}">
                <a14:useLocalDpi xmlns:a14="http://schemas.microsoft.com/office/drawing/2010/main" val="0"/>
              </a:ext>
            </a:extLst>
          </a:blip>
          <a:srcRect/>
          <a:stretch>
            <a:fillRect/>
          </a:stretch>
        </p:blipFill>
        <p:spPr bwMode="auto">
          <a:xfrm>
            <a:off x="4862075" y="786363"/>
            <a:ext cx="358642" cy="3667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question marks png PNG image with transparent background | TOPpng">
            <a:extLst>
              <a:ext uri="{FF2B5EF4-FFF2-40B4-BE49-F238E27FC236}">
                <a16:creationId xmlns:a16="http://schemas.microsoft.com/office/drawing/2014/main" id="{C1D4C2F8-1BA1-D325-ED7F-203745CA9C4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5595" l="9910" r="89640">
                        <a14:foregroundMark x1="54054" y1="89427" x2="54054" y2="89427"/>
                        <a14:foregroundMark x1="50450" y1="95595" x2="50450" y2="95595"/>
                        <a14:foregroundMark x1="47748" y1="6167" x2="47748" y2="6167"/>
                        <a14:foregroundMark x1="51351" y1="1322" x2="51351" y2="1322"/>
                      </a14:backgroundRemoval>
                    </a14:imgEffect>
                  </a14:imgLayer>
                </a14:imgProps>
              </a:ext>
              <a:ext uri="{28A0092B-C50C-407E-A947-70E740481C1C}">
                <a14:useLocalDpi xmlns:a14="http://schemas.microsoft.com/office/drawing/2010/main" val="0"/>
              </a:ext>
            </a:extLst>
          </a:blip>
          <a:srcRect/>
          <a:stretch>
            <a:fillRect/>
          </a:stretch>
        </p:blipFill>
        <p:spPr bwMode="auto">
          <a:xfrm>
            <a:off x="5094858" y="4118550"/>
            <a:ext cx="268034" cy="2740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question marks png PNG image with transparent background | TOPpng">
            <a:extLst>
              <a:ext uri="{FF2B5EF4-FFF2-40B4-BE49-F238E27FC236}">
                <a16:creationId xmlns:a16="http://schemas.microsoft.com/office/drawing/2014/main" id="{F0260114-7CDD-5FAC-F3BB-0682DA1B70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5595" l="9910" r="89640">
                        <a14:foregroundMark x1="54054" y1="89427" x2="54054" y2="89427"/>
                        <a14:foregroundMark x1="50450" y1="95595" x2="50450" y2="95595"/>
                        <a14:foregroundMark x1="47748" y1="6167" x2="47748" y2="6167"/>
                        <a14:foregroundMark x1="51351" y1="1322" x2="51351" y2="1322"/>
                      </a14:backgroundRemoval>
                    </a14:imgEffect>
                  </a14:imgLayer>
                </a14:imgProps>
              </a:ext>
              <a:ext uri="{28A0092B-C50C-407E-A947-70E740481C1C}">
                <a14:useLocalDpi xmlns:a14="http://schemas.microsoft.com/office/drawing/2010/main" val="0"/>
              </a:ext>
            </a:extLst>
          </a:blip>
          <a:srcRect/>
          <a:stretch>
            <a:fillRect/>
          </a:stretch>
        </p:blipFill>
        <p:spPr bwMode="auto">
          <a:xfrm>
            <a:off x="5109562" y="4553493"/>
            <a:ext cx="268034" cy="274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D Green Simple Tick Mark Symbol Icon PNG | Citypng">
            <a:extLst>
              <a:ext uri="{FF2B5EF4-FFF2-40B4-BE49-F238E27FC236}">
                <a16:creationId xmlns:a16="http://schemas.microsoft.com/office/drawing/2014/main" id="{AD0B9014-51EE-AA99-BC89-7675323DE3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50" b="96458" l="10000" r="91875">
                        <a14:foregroundMark x1="33542" y1="92708" x2="33542" y2="92708"/>
                        <a14:foregroundMark x1="10417" y1="69375" x2="10417" y2="69375"/>
                        <a14:foregroundMark x1="10000" y1="69375" x2="10000" y2="69375"/>
                        <a14:foregroundMark x1="85000" y1="8750" x2="85000" y2="8750"/>
                        <a14:foregroundMark x1="92083" y1="14792" x2="92083" y2="14792"/>
                        <a14:foregroundMark x1="34375" y1="96458" x2="34375" y2="96458"/>
                      </a14:backgroundRemoval>
                    </a14:imgEffect>
                  </a14:imgLayer>
                </a14:imgProps>
              </a:ext>
              <a:ext uri="{28A0092B-C50C-407E-A947-70E740481C1C}">
                <a14:useLocalDpi xmlns:a14="http://schemas.microsoft.com/office/drawing/2010/main" val="0"/>
              </a:ext>
            </a:extLst>
          </a:blip>
          <a:srcRect/>
          <a:stretch>
            <a:fillRect/>
          </a:stretch>
        </p:blipFill>
        <p:spPr bwMode="auto">
          <a:xfrm>
            <a:off x="5106742" y="2249069"/>
            <a:ext cx="311842" cy="3118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question marks png PNG image with transparent background | TOPpng">
            <a:extLst>
              <a:ext uri="{FF2B5EF4-FFF2-40B4-BE49-F238E27FC236}">
                <a16:creationId xmlns:a16="http://schemas.microsoft.com/office/drawing/2014/main" id="{FB6E131C-7C0E-32DD-E3A1-2856221B5C3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5595" l="9910" r="89640">
                        <a14:foregroundMark x1="54054" y1="89427" x2="54054" y2="89427"/>
                        <a14:foregroundMark x1="50450" y1="95595" x2="50450" y2="95595"/>
                        <a14:foregroundMark x1="47748" y1="6167" x2="47748" y2="6167"/>
                        <a14:foregroundMark x1="51351" y1="1322" x2="51351" y2="1322"/>
                      </a14:backgroundRemoval>
                    </a14:imgEffect>
                  </a14:imgLayer>
                </a14:imgProps>
              </a:ext>
              <a:ext uri="{28A0092B-C50C-407E-A947-70E740481C1C}">
                <a14:useLocalDpi xmlns:a14="http://schemas.microsoft.com/office/drawing/2010/main" val="0"/>
              </a:ext>
            </a:extLst>
          </a:blip>
          <a:srcRect/>
          <a:stretch>
            <a:fillRect/>
          </a:stretch>
        </p:blipFill>
        <p:spPr bwMode="auto">
          <a:xfrm>
            <a:off x="5094858" y="5121676"/>
            <a:ext cx="268034" cy="2740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question marks png PNG image with transparent background | TOPpng">
            <a:extLst>
              <a:ext uri="{FF2B5EF4-FFF2-40B4-BE49-F238E27FC236}">
                <a16:creationId xmlns:a16="http://schemas.microsoft.com/office/drawing/2014/main" id="{D2BEAA6E-142E-E8A4-FCA7-D4FB9FAB933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5595" l="9910" r="89640">
                        <a14:foregroundMark x1="54054" y1="89427" x2="54054" y2="89427"/>
                        <a14:foregroundMark x1="50450" y1="95595" x2="50450" y2="95595"/>
                        <a14:foregroundMark x1="47748" y1="6167" x2="47748" y2="6167"/>
                        <a14:foregroundMark x1="51351" y1="1322" x2="51351" y2="1322"/>
                      </a14:backgroundRemoval>
                    </a14:imgEffect>
                  </a14:imgLayer>
                </a14:imgProps>
              </a:ext>
              <a:ext uri="{28A0092B-C50C-407E-A947-70E740481C1C}">
                <a14:useLocalDpi xmlns:a14="http://schemas.microsoft.com/office/drawing/2010/main" val="0"/>
              </a:ext>
            </a:extLst>
          </a:blip>
          <a:srcRect/>
          <a:stretch>
            <a:fillRect/>
          </a:stretch>
        </p:blipFill>
        <p:spPr bwMode="auto">
          <a:xfrm>
            <a:off x="10492441" y="2962210"/>
            <a:ext cx="268034" cy="2740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question marks png PNG image with transparent background | TOPpng">
            <a:extLst>
              <a:ext uri="{FF2B5EF4-FFF2-40B4-BE49-F238E27FC236}">
                <a16:creationId xmlns:a16="http://schemas.microsoft.com/office/drawing/2014/main" id="{3CE579BE-5452-C740-F310-1AF1116BC34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22" b="95595" l="9910" r="89640">
                        <a14:foregroundMark x1="54054" y1="89427" x2="54054" y2="89427"/>
                        <a14:foregroundMark x1="50450" y1="95595" x2="50450" y2="95595"/>
                        <a14:foregroundMark x1="47748" y1="6167" x2="47748" y2="6167"/>
                        <a14:foregroundMark x1="51351" y1="1322" x2="51351" y2="1322"/>
                      </a14:backgroundRemoval>
                    </a14:imgEffect>
                  </a14:imgLayer>
                </a14:imgProps>
              </a:ext>
              <a:ext uri="{28A0092B-C50C-407E-A947-70E740481C1C}">
                <a14:useLocalDpi xmlns:a14="http://schemas.microsoft.com/office/drawing/2010/main" val="0"/>
              </a:ext>
            </a:extLst>
          </a:blip>
          <a:srcRect/>
          <a:stretch>
            <a:fillRect/>
          </a:stretch>
        </p:blipFill>
        <p:spPr bwMode="auto">
          <a:xfrm>
            <a:off x="5128646" y="5690947"/>
            <a:ext cx="268034" cy="274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D Green Simple Tick Mark Symbol Icon PNG | Citypng">
            <a:extLst>
              <a:ext uri="{FF2B5EF4-FFF2-40B4-BE49-F238E27FC236}">
                <a16:creationId xmlns:a16="http://schemas.microsoft.com/office/drawing/2014/main" id="{82BD55F2-B846-405E-CC77-A6680F6619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50" b="96458" l="10000" r="91875">
                        <a14:foregroundMark x1="33542" y1="92708" x2="33542" y2="92708"/>
                        <a14:foregroundMark x1="10417" y1="69375" x2="10417" y2="69375"/>
                        <a14:foregroundMark x1="10000" y1="69375" x2="10000" y2="69375"/>
                        <a14:foregroundMark x1="85000" y1="8750" x2="85000" y2="8750"/>
                        <a14:foregroundMark x1="92083" y1="14792" x2="92083" y2="14792"/>
                        <a14:foregroundMark x1="34375" y1="96458" x2="34375" y2="96458"/>
                      </a14:backgroundRemoval>
                    </a14:imgEffect>
                  </a14:imgLayer>
                </a14:imgProps>
              </a:ext>
              <a:ext uri="{28A0092B-C50C-407E-A947-70E740481C1C}">
                <a14:useLocalDpi xmlns:a14="http://schemas.microsoft.com/office/drawing/2010/main" val="0"/>
              </a:ext>
            </a:extLst>
          </a:blip>
          <a:srcRect/>
          <a:stretch>
            <a:fillRect/>
          </a:stretch>
        </p:blipFill>
        <p:spPr bwMode="auto">
          <a:xfrm>
            <a:off x="5074057" y="2806289"/>
            <a:ext cx="311842" cy="3118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2462C9-B34D-5DA0-0E49-4AE544E9C2AA}"/>
              </a:ext>
            </a:extLst>
          </p:cNvPr>
          <p:cNvSpPr txBox="1"/>
          <p:nvPr/>
        </p:nvSpPr>
        <p:spPr>
          <a:xfrm>
            <a:off x="5810707" y="3567143"/>
            <a:ext cx="5267251" cy="2246769"/>
          </a:xfrm>
          <a:prstGeom prst="rect">
            <a:avLst/>
          </a:prstGeom>
          <a:noFill/>
          <a:ln>
            <a:solidFill>
              <a:schemeClr val="tx1"/>
            </a:solidFill>
          </a:ln>
        </p:spPr>
        <p:txBody>
          <a:bodyPr wrap="square">
            <a:spAutoFit/>
          </a:bodyPr>
          <a:lstStyle/>
          <a:p>
            <a:r>
              <a:rPr lang="en-GB" sz="1400" dirty="0">
                <a:solidFill>
                  <a:srgbClr val="000000"/>
                </a:solidFill>
                <a:latin typeface="Calibri"/>
                <a:cs typeface="Times New Roman"/>
              </a:rPr>
              <a:t>Viability solutions prioritised and phased reflecting that some are preferable over others and that some will take longer than others.</a:t>
            </a:r>
          </a:p>
          <a:p>
            <a:pPr marL="342900" indent="-342900">
              <a:buFont typeface="+mj-lt"/>
              <a:buAutoNum type="arabicPeriod"/>
            </a:pPr>
            <a:r>
              <a:rPr lang="en-GB" sz="1400" dirty="0">
                <a:solidFill>
                  <a:srgbClr val="000000"/>
                </a:solidFill>
                <a:latin typeface="Calibri"/>
                <a:cs typeface="Times New Roman"/>
              </a:rPr>
              <a:t>Seek more GLA grant/subsidy – leverage more funding to the portfolio is #1 priority</a:t>
            </a:r>
          </a:p>
          <a:p>
            <a:pPr marL="342900" indent="-342900">
              <a:buFont typeface="+mj-lt"/>
              <a:buAutoNum type="arabicPeriod"/>
            </a:pPr>
            <a:r>
              <a:rPr lang="en-GB" sz="1400" dirty="0">
                <a:solidFill>
                  <a:srgbClr val="000000"/>
                </a:solidFill>
                <a:latin typeface="Calibri"/>
                <a:cs typeface="Times New Roman"/>
              </a:rPr>
              <a:t>Tenure switching second phase – if the above can’t be secured then switch tenures on the easier projects first.</a:t>
            </a:r>
          </a:p>
          <a:p>
            <a:pPr marL="342900" indent="-342900">
              <a:buFont typeface="+mj-lt"/>
              <a:buAutoNum type="arabicPeriod"/>
            </a:pPr>
            <a:r>
              <a:rPr lang="en-GB" sz="1400" dirty="0">
                <a:solidFill>
                  <a:srgbClr val="000000"/>
                </a:solidFill>
                <a:latin typeface="Calibri"/>
                <a:cs typeface="Times New Roman"/>
              </a:rPr>
              <a:t>Operating costs review third phase – benchmarking exercise to establish target costs</a:t>
            </a:r>
          </a:p>
          <a:p>
            <a:pPr marL="342900" indent="-342900">
              <a:buFont typeface="+mj-lt"/>
              <a:buAutoNum type="arabicPeriod"/>
            </a:pPr>
            <a:r>
              <a:rPr lang="en-GB" sz="1400" dirty="0">
                <a:solidFill>
                  <a:srgbClr val="000000"/>
                </a:solidFill>
                <a:latin typeface="Calibri"/>
                <a:cs typeface="Times New Roman"/>
              </a:rPr>
              <a:t>VE &amp; Spec Review of LBBD ER’s – review of where savings can be made on pipeline schemes.</a:t>
            </a:r>
          </a:p>
        </p:txBody>
      </p:sp>
      <p:sp>
        <p:nvSpPr>
          <p:cNvPr id="22" name="TextBox 21">
            <a:extLst>
              <a:ext uri="{FF2B5EF4-FFF2-40B4-BE49-F238E27FC236}">
                <a16:creationId xmlns:a16="http://schemas.microsoft.com/office/drawing/2014/main" id="{7190BC21-4CEE-D302-4612-9A73F6832792}"/>
              </a:ext>
            </a:extLst>
          </p:cNvPr>
          <p:cNvSpPr txBox="1"/>
          <p:nvPr/>
        </p:nvSpPr>
        <p:spPr>
          <a:xfrm>
            <a:off x="905717" y="112523"/>
            <a:ext cx="10143278" cy="584775"/>
          </a:xfrm>
          <a:prstGeom prst="rect">
            <a:avLst/>
          </a:prstGeom>
          <a:solidFill>
            <a:schemeClr val="accent1">
              <a:lumMod val="75000"/>
            </a:schemeClr>
          </a:solidFill>
          <a:ln>
            <a:solidFill>
              <a:schemeClr val="tx2"/>
            </a:solidFill>
          </a:ln>
        </p:spPr>
        <p:txBody>
          <a:bodyPr wrap="square">
            <a:spAutoFit/>
          </a:bodyPr>
          <a:lstStyle/>
          <a:p>
            <a:r>
              <a:rPr lang="en-GB" sz="3200" b="1" dirty="0">
                <a:solidFill>
                  <a:schemeClr val="bg1">
                    <a:lumMod val="95000"/>
                  </a:schemeClr>
                </a:solidFill>
                <a:latin typeface="Bahnschrift" panose="020B0502040204020203" pitchFamily="34" charset="0"/>
              </a:rPr>
              <a:t>Further work to improve viability…..</a:t>
            </a:r>
          </a:p>
        </p:txBody>
      </p:sp>
    </p:spTree>
    <p:extLst>
      <p:ext uri="{BB962C8B-B14F-4D97-AF65-F5344CB8AC3E}">
        <p14:creationId xmlns:p14="http://schemas.microsoft.com/office/powerpoint/2010/main" val="322111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CE7757-9D1E-BFE7-B173-EE71E403BB2E}"/>
              </a:ext>
            </a:extLst>
          </p:cNvPr>
          <p:cNvSpPr txBox="1"/>
          <p:nvPr/>
        </p:nvSpPr>
        <p:spPr>
          <a:xfrm>
            <a:off x="699713" y="248038"/>
            <a:ext cx="7063721" cy="1159200"/>
          </a:xfrm>
          <a:prstGeom prst="rect">
            <a:avLst/>
          </a:prstGeom>
        </p:spPr>
        <p:txBody>
          <a:bodyPr vert="horz" lIns="91440" tIns="45720" rIns="91440" bIns="45720" rtlCol="0" anchor="ctr">
            <a:normAutofit/>
          </a:bodyPr>
          <a:lstStyle/>
          <a:p>
            <a:pPr fontAlgn="ctr">
              <a:lnSpc>
                <a:spcPct val="90000"/>
              </a:lnSpc>
              <a:spcBef>
                <a:spcPct val="0"/>
              </a:spcBef>
              <a:spcAft>
                <a:spcPts val="800"/>
              </a:spcAft>
            </a:pPr>
            <a:r>
              <a:rPr lang="en-US" sz="3700" b="1" i="0" u="none" strike="noStrike" kern="1200">
                <a:solidFill>
                  <a:srgbClr val="FFFFFF"/>
                </a:solidFill>
                <a:effectLst/>
                <a:latin typeface="+mj-lt"/>
                <a:ea typeface="+mj-ea"/>
                <a:cs typeface="+mj-cs"/>
              </a:rPr>
              <a:t>Completed Residential Unit Delivery</a:t>
            </a:r>
            <a:endParaRPr lang="en-US" sz="3700" b="0" i="0" u="none" strike="noStrike" kern="1200">
              <a:solidFill>
                <a:srgbClr val="FFFFFF"/>
              </a:solidFill>
              <a:effectLst/>
              <a:latin typeface="+mj-lt"/>
              <a:ea typeface="+mj-ea"/>
              <a:cs typeface="+mj-cs"/>
            </a:endParaRPr>
          </a:p>
        </p:txBody>
      </p:sp>
      <p:pic>
        <p:nvPicPr>
          <p:cNvPr id="12" name="Picture 11">
            <a:extLst>
              <a:ext uri="{FF2B5EF4-FFF2-40B4-BE49-F238E27FC236}">
                <a16:creationId xmlns:a16="http://schemas.microsoft.com/office/drawing/2014/main" id="{52EB871A-268E-3004-9D06-97A642433A78}"/>
              </a:ext>
            </a:extLst>
          </p:cNvPr>
          <p:cNvPicPr>
            <a:picLocks noChangeAspect="1"/>
          </p:cNvPicPr>
          <p:nvPr/>
        </p:nvPicPr>
        <p:blipFill>
          <a:blip r:embed="rId3"/>
          <a:stretch>
            <a:fillRect/>
          </a:stretch>
        </p:blipFill>
        <p:spPr>
          <a:xfrm>
            <a:off x="157507" y="1822348"/>
            <a:ext cx="11876986" cy="4787614"/>
          </a:xfrm>
          <a:prstGeom prst="rect">
            <a:avLst/>
          </a:prstGeom>
        </p:spPr>
      </p:pic>
    </p:spTree>
    <p:extLst>
      <p:ext uri="{BB962C8B-B14F-4D97-AF65-F5344CB8AC3E}">
        <p14:creationId xmlns:p14="http://schemas.microsoft.com/office/powerpoint/2010/main" val="1563403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99" name="Rectangle 15396">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372" name="Picture 12" descr="Challingsworth House development image 1">
            <a:extLst>
              <a:ext uri="{FF2B5EF4-FFF2-40B4-BE49-F238E27FC236}">
                <a16:creationId xmlns:a16="http://schemas.microsoft.com/office/drawing/2014/main" id="{DF69EDF9-CC73-7736-DA61-92179C6B77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84" r="7293"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F12D9B63-9722-A8B7-4292-CD61E5C5F2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491" r="1" b="1"/>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048EF48B-8C02-6D33-2FD0-93895293D6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61"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B743E4F1-AD9B-6126-AA4F-AD6CB1814F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89"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82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CE7757-9D1E-BFE7-B173-EE71E403BB2E}"/>
              </a:ext>
            </a:extLst>
          </p:cNvPr>
          <p:cNvSpPr txBox="1"/>
          <p:nvPr/>
        </p:nvSpPr>
        <p:spPr>
          <a:xfrm>
            <a:off x="699713" y="248038"/>
            <a:ext cx="7063721" cy="1159200"/>
          </a:xfrm>
          <a:prstGeom prst="rect">
            <a:avLst/>
          </a:prstGeom>
        </p:spPr>
        <p:txBody>
          <a:bodyPr vert="horz" lIns="91440" tIns="45720" rIns="91440" bIns="45720" rtlCol="0" anchor="ctr">
            <a:normAutofit/>
          </a:bodyPr>
          <a:lstStyle/>
          <a:p>
            <a:pPr fontAlgn="ctr">
              <a:lnSpc>
                <a:spcPct val="90000"/>
              </a:lnSpc>
              <a:spcBef>
                <a:spcPct val="0"/>
              </a:spcBef>
              <a:spcAft>
                <a:spcPts val="800"/>
              </a:spcAft>
            </a:pPr>
            <a:r>
              <a:rPr lang="en-US" sz="3700" b="1" i="0" u="none" strike="noStrike" kern="1200">
                <a:solidFill>
                  <a:srgbClr val="FFFFFF"/>
                </a:solidFill>
                <a:effectLst/>
                <a:latin typeface="+mj-lt"/>
                <a:ea typeface="+mj-ea"/>
                <a:cs typeface="+mj-cs"/>
              </a:rPr>
              <a:t>Projected Residential Unit Delivery</a:t>
            </a:r>
            <a:endParaRPr lang="en-US" sz="3700" b="0" i="0" u="none" strike="noStrike" kern="1200">
              <a:solidFill>
                <a:srgbClr val="FFFFFF"/>
              </a:solidFill>
              <a:effectLst/>
              <a:latin typeface="+mj-lt"/>
              <a:ea typeface="+mj-ea"/>
              <a:cs typeface="+mj-cs"/>
            </a:endParaRPr>
          </a:p>
        </p:txBody>
      </p:sp>
      <p:pic>
        <p:nvPicPr>
          <p:cNvPr id="6" name="Picture 5">
            <a:extLst>
              <a:ext uri="{FF2B5EF4-FFF2-40B4-BE49-F238E27FC236}">
                <a16:creationId xmlns:a16="http://schemas.microsoft.com/office/drawing/2014/main" id="{77A20D03-5788-6A99-959B-52F42867D6BF}"/>
              </a:ext>
            </a:extLst>
          </p:cNvPr>
          <p:cNvPicPr>
            <a:picLocks noChangeAspect="1"/>
          </p:cNvPicPr>
          <p:nvPr/>
        </p:nvPicPr>
        <p:blipFill>
          <a:blip r:embed="rId3"/>
          <a:stretch>
            <a:fillRect/>
          </a:stretch>
        </p:blipFill>
        <p:spPr>
          <a:xfrm>
            <a:off x="379142" y="1693429"/>
            <a:ext cx="11597268" cy="5019605"/>
          </a:xfrm>
          <a:prstGeom prst="rect">
            <a:avLst/>
          </a:prstGeom>
        </p:spPr>
      </p:pic>
    </p:spTree>
    <p:extLst>
      <p:ext uri="{BB962C8B-B14F-4D97-AF65-F5344CB8AC3E}">
        <p14:creationId xmlns:p14="http://schemas.microsoft.com/office/powerpoint/2010/main" val="3177782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AD405-4682-D26D-DC29-F1C6B43DF641}"/>
              </a:ext>
            </a:extLst>
          </p:cNvPr>
          <p:cNvSpPr>
            <a:spLocks noGrp="1"/>
          </p:cNvSpPr>
          <p:nvPr>
            <p:ph idx="1"/>
          </p:nvPr>
        </p:nvSpPr>
        <p:spPr>
          <a:xfrm>
            <a:off x="838200" y="588723"/>
            <a:ext cx="10515600" cy="5091987"/>
          </a:xfrm>
        </p:spPr>
        <p:txBody>
          <a:bodyPr>
            <a:normAutofit fontScale="92500" lnSpcReduction="20000"/>
          </a:bodyPr>
          <a:lstStyle/>
          <a:p>
            <a:pPr marL="0" indent="0">
              <a:buNone/>
            </a:pPr>
            <a:r>
              <a:rPr lang="en-GB" dirty="0"/>
              <a:t>Agenda:</a:t>
            </a:r>
          </a:p>
          <a:p>
            <a:pPr marL="0" indent="0">
              <a:buNone/>
            </a:pPr>
            <a:endParaRPr lang="en-GB" dirty="0"/>
          </a:p>
          <a:p>
            <a:pPr marL="514350" indent="-514350">
              <a:buFont typeface="+mj-lt"/>
              <a:buAutoNum type="arabicPeriod"/>
            </a:pPr>
            <a:r>
              <a:rPr lang="en-GB" sz="1800" dirty="0"/>
              <a:t>Introduction</a:t>
            </a:r>
          </a:p>
          <a:p>
            <a:pPr marL="514350" indent="-514350">
              <a:buFont typeface="+mj-lt"/>
              <a:buAutoNum type="arabicPeriod"/>
            </a:pPr>
            <a:r>
              <a:rPr lang="en-GB" sz="1800" dirty="0"/>
              <a:t>Investment and Acquisition Strategy (IAS) Background</a:t>
            </a:r>
          </a:p>
          <a:p>
            <a:pPr marL="514350" indent="-514350">
              <a:buFont typeface="+mj-lt"/>
              <a:buAutoNum type="arabicPeriod"/>
            </a:pPr>
            <a:r>
              <a:rPr lang="en-GB" sz="1800" dirty="0"/>
              <a:t>IAS </a:t>
            </a:r>
            <a:r>
              <a:rPr lang="en-GB" sz="1800"/>
              <a:t>Governance and </a:t>
            </a:r>
            <a:r>
              <a:rPr lang="en-GB" sz="1800" dirty="0"/>
              <a:t>Controls</a:t>
            </a:r>
          </a:p>
          <a:p>
            <a:pPr marL="514350" indent="-514350">
              <a:buFont typeface="+mj-lt"/>
              <a:buAutoNum type="arabicPeriod"/>
            </a:pPr>
            <a:r>
              <a:rPr lang="en-GB" sz="1800" dirty="0"/>
              <a:t>Investment Objectives</a:t>
            </a:r>
          </a:p>
          <a:p>
            <a:pPr marL="514350" indent="-514350">
              <a:buFont typeface="+mj-lt"/>
              <a:buAutoNum type="arabicPeriod"/>
            </a:pPr>
            <a:r>
              <a:rPr lang="en-GB" sz="1800" dirty="0"/>
              <a:t>IAS Structure</a:t>
            </a:r>
          </a:p>
          <a:p>
            <a:pPr marL="514350" indent="-514350">
              <a:buFont typeface="+mj-lt"/>
              <a:buAutoNum type="arabicPeriod"/>
            </a:pPr>
            <a:r>
              <a:rPr lang="en-GB" sz="1800" dirty="0"/>
              <a:t>Borrowing Strategy</a:t>
            </a:r>
          </a:p>
          <a:p>
            <a:pPr marL="514350" indent="-514350">
              <a:buFont typeface="+mj-lt"/>
              <a:buAutoNum type="arabicPeriod"/>
            </a:pPr>
            <a:r>
              <a:rPr lang="en-GB" sz="1800" dirty="0"/>
              <a:t>IAS Income</a:t>
            </a:r>
          </a:p>
          <a:p>
            <a:pPr marL="514350" indent="-514350">
              <a:buFont typeface="+mj-lt"/>
              <a:buAutoNum type="arabicPeriod"/>
            </a:pPr>
            <a:r>
              <a:rPr lang="en-GB" sz="1800" dirty="0"/>
              <a:t>IAS Tenures and Schemes</a:t>
            </a:r>
          </a:p>
          <a:p>
            <a:pPr marL="514350" indent="-514350">
              <a:buFont typeface="+mj-lt"/>
              <a:buAutoNum type="arabicPeriod"/>
            </a:pPr>
            <a:r>
              <a:rPr lang="en-GB" sz="1800" dirty="0"/>
              <a:t>Key Risks and Strengths of the IAS</a:t>
            </a:r>
          </a:p>
          <a:p>
            <a:pPr marL="514350" indent="-514350">
              <a:buFont typeface="+mj-lt"/>
              <a:buAutoNum type="arabicPeriod"/>
            </a:pPr>
            <a:r>
              <a:rPr lang="en-GB" sz="1800" dirty="0"/>
              <a:t>Protection From Downturn in Market</a:t>
            </a:r>
          </a:p>
          <a:p>
            <a:pPr marL="514350" indent="-514350">
              <a:buFont typeface="+mj-lt"/>
              <a:buAutoNum type="arabicPeriod"/>
            </a:pPr>
            <a:r>
              <a:rPr lang="en-GB" sz="1800" dirty="0"/>
              <a:t>Questions</a:t>
            </a:r>
          </a:p>
          <a:p>
            <a:pPr marL="0" indent="0">
              <a:buNone/>
            </a:pPr>
            <a:endParaRPr lang="en-GB" sz="1800" dirty="0"/>
          </a:p>
          <a:p>
            <a:pPr marL="0" indent="0">
              <a:buNone/>
            </a:pPr>
            <a:r>
              <a:rPr lang="en-GB" sz="1800" dirty="0"/>
              <a:t>Please do ask any question throughout the presentation too.</a:t>
            </a:r>
          </a:p>
          <a:p>
            <a:pPr marL="0" indent="0">
              <a:buNone/>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sz="1800" dirty="0"/>
          </a:p>
          <a:p>
            <a:pPr marL="514350" indent="-514350">
              <a:buFont typeface="+mj-lt"/>
              <a:buAutoNum type="arabicPeriod"/>
            </a:pPr>
            <a:endParaRPr lang="en-GB" dirty="0"/>
          </a:p>
        </p:txBody>
      </p:sp>
    </p:spTree>
    <p:extLst>
      <p:ext uri="{BB962C8B-B14F-4D97-AF65-F5344CB8AC3E}">
        <p14:creationId xmlns:p14="http://schemas.microsoft.com/office/powerpoint/2010/main" val="3821636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1" name="Rectangle 4126">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Barking &amp; Dagenham Council regeneration arm starts work on 149 new homes :  Housing Digital">
            <a:extLst>
              <a:ext uri="{FF2B5EF4-FFF2-40B4-BE49-F238E27FC236}">
                <a16:creationId xmlns:a16="http://schemas.microsoft.com/office/drawing/2014/main" id="{795A8F84-4262-BB1D-8949-62F0210E3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68" r="6647" b="-2"/>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CED41CA-09C0-D892-E088-720296DA93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80" r="1" b="1730"/>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E8C3A545-3911-9885-E689-ADFD1931A7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12" r="221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ranes go up on Wates' Barking site">
            <a:extLst>
              <a:ext uri="{FF2B5EF4-FFF2-40B4-BE49-F238E27FC236}">
                <a16:creationId xmlns:a16="http://schemas.microsoft.com/office/drawing/2014/main" id="{AA1EEF20-C98D-D655-6BF8-598A3F90B1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546" r="1" b="6749"/>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14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Chart 2">
            <a:extLst>
              <a:ext uri="{FF2B5EF4-FFF2-40B4-BE49-F238E27FC236}">
                <a16:creationId xmlns:a16="http://schemas.microsoft.com/office/drawing/2014/main" id="{AF426087-1CC8-1720-7594-F685485AE1C6}"/>
              </a:ext>
            </a:extLst>
          </p:cNvPr>
          <p:cNvGraphicFramePr>
            <a:graphicFrameLocks/>
          </p:cNvGraphicFramePr>
          <p:nvPr>
            <p:extLst>
              <p:ext uri="{D42A27DB-BD31-4B8C-83A1-F6EECF244321}">
                <p14:modId xmlns:p14="http://schemas.microsoft.com/office/powerpoint/2010/main" val="2231595529"/>
              </p:ext>
            </p:extLst>
          </p:nvPr>
        </p:nvGraphicFramePr>
        <p:xfrm>
          <a:off x="838200" y="642938"/>
          <a:ext cx="5221288" cy="4079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80F531C6-C3A6-E132-1061-F794B7F58395}"/>
              </a:ext>
            </a:extLst>
          </p:cNvPr>
          <p:cNvGraphicFramePr>
            <a:graphicFrameLocks/>
          </p:cNvGraphicFramePr>
          <p:nvPr>
            <p:extLst>
              <p:ext uri="{D42A27DB-BD31-4B8C-83A1-F6EECF244321}">
                <p14:modId xmlns:p14="http://schemas.microsoft.com/office/powerpoint/2010/main" val="2913902297"/>
              </p:ext>
            </p:extLst>
          </p:nvPr>
        </p:nvGraphicFramePr>
        <p:xfrm>
          <a:off x="6130925" y="642938"/>
          <a:ext cx="5221288" cy="407987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FE85A148-B964-E4D7-0258-67C920C7B981}"/>
              </a:ext>
            </a:extLst>
          </p:cNvPr>
          <p:cNvSpPr>
            <a:spLocks noGrp="1"/>
          </p:cNvSpPr>
          <p:nvPr>
            <p:ph type="title"/>
          </p:nvPr>
        </p:nvSpPr>
        <p:spPr>
          <a:xfrm>
            <a:off x="838200" y="5529884"/>
            <a:ext cx="8078342" cy="1096331"/>
          </a:xfrm>
        </p:spPr>
        <p:txBody>
          <a:bodyPr>
            <a:normAutofit/>
          </a:bodyPr>
          <a:lstStyle/>
          <a:p>
            <a:r>
              <a:rPr lang="en-GB" sz="4100" b="1">
                <a:latin typeface="Bahnschrift" panose="020B0502040204020203" pitchFamily="34" charset="0"/>
              </a:rPr>
              <a:t>Current and Forecast Tenure Mix</a:t>
            </a:r>
          </a:p>
        </p:txBody>
      </p:sp>
    </p:spTree>
    <p:extLst>
      <p:ext uri="{BB962C8B-B14F-4D97-AF65-F5344CB8AC3E}">
        <p14:creationId xmlns:p14="http://schemas.microsoft.com/office/powerpoint/2010/main" val="2131976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D4543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1">
            <a:extLst>
              <a:ext uri="{FF2B5EF4-FFF2-40B4-BE49-F238E27FC236}">
                <a16:creationId xmlns:a16="http://schemas.microsoft.com/office/drawing/2014/main" id="{BE92F0EB-95B7-BB66-1B40-24F7C79D18CB}"/>
              </a:ext>
            </a:extLst>
          </p:cNvPr>
          <p:cNvSpPr txBox="1">
            <a:spLocks/>
          </p:cNvSpPr>
          <p:nvPr/>
        </p:nvSpPr>
        <p:spPr>
          <a:xfrm>
            <a:off x="777240" y="731519"/>
            <a:ext cx="2845191" cy="32375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dirty="0">
                <a:solidFill>
                  <a:srgbClr val="FFFFFF"/>
                </a:solidFill>
              </a:rPr>
              <a:t>Council Borrowing Forecast 31 December 2030??</a:t>
            </a:r>
          </a:p>
        </p:txBody>
      </p:sp>
      <p:pic>
        <p:nvPicPr>
          <p:cNvPr id="2" name="Picture 1" descr="Chart, line chart, histogram&#10;&#10;Description automatically generated">
            <a:extLst>
              <a:ext uri="{FF2B5EF4-FFF2-40B4-BE49-F238E27FC236}">
                <a16:creationId xmlns:a16="http://schemas.microsoft.com/office/drawing/2014/main" id="{16772AC3-9ED6-495A-F330-5C5420F33D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86" r="-1" b="13129"/>
          <a:stretch/>
        </p:blipFill>
        <p:spPr bwMode="auto">
          <a:xfrm>
            <a:off x="4044603" y="448056"/>
            <a:ext cx="7680450" cy="3802932"/>
          </a:xfrm>
          <a:prstGeom prst="rect">
            <a:avLst/>
          </a:prstGeom>
          <a:noFill/>
        </p:spPr>
      </p:pic>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889049-E493-F119-3C96-3781DFE2E68B}"/>
              </a:ext>
            </a:extLst>
          </p:cNvPr>
          <p:cNvSpPr txBox="1"/>
          <p:nvPr/>
        </p:nvSpPr>
        <p:spPr>
          <a:xfrm>
            <a:off x="4148254" y="4566759"/>
            <a:ext cx="3070534" cy="1683833"/>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1000" b="1" dirty="0">
                <a:effectLst/>
              </a:rPr>
              <a:t>Includes estimates for:</a:t>
            </a:r>
          </a:p>
          <a:p>
            <a:pPr indent="-228600">
              <a:lnSpc>
                <a:spcPct val="90000"/>
              </a:lnSpc>
              <a:spcAft>
                <a:spcPts val="600"/>
              </a:spcAft>
              <a:buFont typeface="Arial" panose="020B0604020202020204" pitchFamily="34" charset="0"/>
              <a:buChar char="•"/>
            </a:pPr>
            <a:r>
              <a:rPr lang="en-US" sz="1000" dirty="0">
                <a:effectLst/>
              </a:rPr>
              <a:t>Barking Riverside, </a:t>
            </a:r>
          </a:p>
          <a:p>
            <a:pPr indent="-228600">
              <a:lnSpc>
                <a:spcPct val="90000"/>
              </a:lnSpc>
              <a:spcAft>
                <a:spcPts val="600"/>
              </a:spcAft>
              <a:buFont typeface="Arial" panose="020B0604020202020204" pitchFamily="34" charset="0"/>
              <a:buChar char="•"/>
            </a:pPr>
            <a:r>
              <a:rPr lang="en-US" sz="1000" dirty="0">
                <a:effectLst/>
              </a:rPr>
              <a:t>Dagenham Heathway/ Millard Terrace, </a:t>
            </a:r>
          </a:p>
          <a:p>
            <a:pPr indent="-228600">
              <a:lnSpc>
                <a:spcPct val="90000"/>
              </a:lnSpc>
              <a:spcAft>
                <a:spcPts val="600"/>
              </a:spcAft>
              <a:buFont typeface="Arial" panose="020B0604020202020204" pitchFamily="34" charset="0"/>
              <a:buChar char="•"/>
            </a:pPr>
            <a:r>
              <a:rPr lang="en-US" sz="1000" dirty="0">
                <a:effectLst/>
              </a:rPr>
              <a:t>Gascoigne East Phase 4, </a:t>
            </a:r>
          </a:p>
          <a:p>
            <a:pPr indent="-228600">
              <a:lnSpc>
                <a:spcPct val="90000"/>
              </a:lnSpc>
              <a:spcAft>
                <a:spcPts val="600"/>
              </a:spcAft>
              <a:buFont typeface="Arial" panose="020B0604020202020204" pitchFamily="34" charset="0"/>
              <a:buChar char="•"/>
            </a:pPr>
            <a:r>
              <a:rPr lang="en-US" sz="1000" dirty="0">
                <a:effectLst/>
              </a:rPr>
              <a:t>Heath Park, </a:t>
            </a:r>
          </a:p>
          <a:p>
            <a:pPr indent="-228600">
              <a:lnSpc>
                <a:spcPct val="90000"/>
              </a:lnSpc>
              <a:spcAft>
                <a:spcPts val="600"/>
              </a:spcAft>
              <a:buFont typeface="Arial" panose="020B0604020202020204" pitchFamily="34" charset="0"/>
              <a:buChar char="•"/>
            </a:pPr>
            <a:r>
              <a:rPr lang="en-US" sz="1000" dirty="0">
                <a:effectLst/>
              </a:rPr>
              <a:t>Hepworth Gardens, </a:t>
            </a:r>
          </a:p>
          <a:p>
            <a:pPr indent="-228600">
              <a:lnSpc>
                <a:spcPct val="90000"/>
              </a:lnSpc>
              <a:spcAft>
                <a:spcPts val="600"/>
              </a:spcAft>
              <a:buFont typeface="Arial" panose="020B0604020202020204" pitchFamily="34" charset="0"/>
              <a:buChar char="•"/>
            </a:pPr>
            <a:r>
              <a:rPr lang="en-US" sz="1000" dirty="0" err="1">
                <a:effectLst/>
              </a:rPr>
              <a:t>Ibbscott</a:t>
            </a:r>
            <a:r>
              <a:rPr lang="en-US" sz="1000" dirty="0">
                <a:effectLst/>
              </a:rPr>
              <a:t>, </a:t>
            </a:r>
          </a:p>
          <a:p>
            <a:pPr indent="-228600">
              <a:lnSpc>
                <a:spcPct val="90000"/>
              </a:lnSpc>
              <a:spcAft>
                <a:spcPts val="600"/>
              </a:spcAft>
              <a:buFont typeface="Arial" panose="020B0604020202020204" pitchFamily="34" charset="0"/>
              <a:buChar char="•"/>
            </a:pPr>
            <a:r>
              <a:rPr lang="en-US" sz="1000" dirty="0">
                <a:effectLst/>
              </a:rPr>
              <a:t>Padnall &amp; Reynolds </a:t>
            </a:r>
          </a:p>
          <a:p>
            <a:pPr indent="-228600">
              <a:lnSpc>
                <a:spcPct val="90000"/>
              </a:lnSpc>
              <a:spcAft>
                <a:spcPts val="600"/>
              </a:spcAft>
              <a:buFont typeface="Arial" panose="020B0604020202020204" pitchFamily="34" charset="0"/>
              <a:buChar char="•"/>
            </a:pPr>
            <a:r>
              <a:rPr lang="en-US" sz="1000" dirty="0">
                <a:effectLst/>
              </a:rPr>
              <a:t>Rest of Gascoigne West.</a:t>
            </a:r>
          </a:p>
        </p:txBody>
      </p:sp>
      <p:sp>
        <p:nvSpPr>
          <p:cNvPr id="5" name="TextBox 4">
            <a:extLst>
              <a:ext uri="{FF2B5EF4-FFF2-40B4-BE49-F238E27FC236}">
                <a16:creationId xmlns:a16="http://schemas.microsoft.com/office/drawing/2014/main" id="{E46A9D08-9329-E9D2-B68D-C14E04747DDC}"/>
              </a:ext>
            </a:extLst>
          </p:cNvPr>
          <p:cNvSpPr txBox="1"/>
          <p:nvPr/>
        </p:nvSpPr>
        <p:spPr>
          <a:xfrm>
            <a:off x="7382679" y="4509145"/>
            <a:ext cx="3255584" cy="987963"/>
          </a:xfrm>
          <a:prstGeom prst="rect">
            <a:avLst/>
          </a:prstGeom>
          <a:noFill/>
        </p:spPr>
        <p:txBody>
          <a:bodyPr wrap="square">
            <a:spAutoFit/>
          </a:bodyPr>
          <a:lstStyle/>
          <a:p>
            <a:pPr>
              <a:lnSpc>
                <a:spcPct val="90000"/>
              </a:lnSpc>
              <a:spcAft>
                <a:spcPts val="600"/>
              </a:spcAft>
            </a:pPr>
            <a:r>
              <a:rPr lang="en-US" sz="1200" b="1" dirty="0"/>
              <a:t>Excludes</a:t>
            </a:r>
            <a:endParaRPr lang="en-US" sz="1200" dirty="0"/>
          </a:p>
          <a:p>
            <a:pPr indent="-228600">
              <a:lnSpc>
                <a:spcPct val="90000"/>
              </a:lnSpc>
              <a:spcAft>
                <a:spcPts val="600"/>
              </a:spcAft>
              <a:buFont typeface="Arial" panose="020B0604020202020204" pitchFamily="34" charset="0"/>
              <a:buChar char="•"/>
            </a:pPr>
            <a:r>
              <a:rPr lang="en-US" sz="1200" dirty="0"/>
              <a:t>Barking Town Centre</a:t>
            </a:r>
          </a:p>
          <a:p>
            <a:pPr indent="-228600">
              <a:lnSpc>
                <a:spcPct val="90000"/>
              </a:lnSpc>
              <a:spcAft>
                <a:spcPts val="600"/>
              </a:spcAft>
              <a:buFont typeface="Arial" panose="020B0604020202020204" pitchFamily="34" charset="0"/>
              <a:buChar char="•"/>
            </a:pPr>
            <a:r>
              <a:rPr lang="en-US" sz="1200" dirty="0"/>
              <a:t>Thames Road</a:t>
            </a:r>
          </a:p>
          <a:p>
            <a:pPr indent="-228600">
              <a:lnSpc>
                <a:spcPct val="90000"/>
              </a:lnSpc>
              <a:spcAft>
                <a:spcPts val="600"/>
              </a:spcAft>
              <a:buFont typeface="Arial" panose="020B0604020202020204" pitchFamily="34" charset="0"/>
              <a:buChar char="•"/>
            </a:pPr>
            <a:r>
              <a:rPr lang="en-US" sz="1200" dirty="0"/>
              <a:t>Other potential schemes</a:t>
            </a:r>
          </a:p>
        </p:txBody>
      </p:sp>
    </p:spTree>
    <p:extLst>
      <p:ext uri="{BB962C8B-B14F-4D97-AF65-F5344CB8AC3E}">
        <p14:creationId xmlns:p14="http://schemas.microsoft.com/office/powerpoint/2010/main" val="4197257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FF4A8-365E-3469-230E-3C3C0CD99C20}"/>
              </a:ext>
            </a:extLst>
          </p:cNvPr>
          <p:cNvSpPr>
            <a:spLocks noGrp="1"/>
          </p:cNvSpPr>
          <p:nvPr>
            <p:ph type="title"/>
          </p:nvPr>
        </p:nvSpPr>
        <p:spPr>
          <a:xfrm>
            <a:off x="838200" y="365126"/>
            <a:ext cx="10515600" cy="493128"/>
          </a:xfrm>
        </p:spPr>
        <p:txBody>
          <a:bodyPr>
            <a:noAutofit/>
          </a:bodyPr>
          <a:lstStyle/>
          <a:p>
            <a:r>
              <a:rPr lang="en-GB" sz="3200" b="1" dirty="0"/>
              <a:t>Council Long Term Borrowing to 31/3/2022</a:t>
            </a:r>
          </a:p>
        </p:txBody>
      </p:sp>
      <p:pic>
        <p:nvPicPr>
          <p:cNvPr id="4" name="Content Placeholder 3">
            <a:extLst>
              <a:ext uri="{FF2B5EF4-FFF2-40B4-BE49-F238E27FC236}">
                <a16:creationId xmlns:a16="http://schemas.microsoft.com/office/drawing/2014/main" id="{09D11859-86A5-2E86-11E9-594074E2BBE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1" y="1138989"/>
            <a:ext cx="10515600" cy="4684295"/>
          </a:xfrm>
          <a:prstGeom prst="rect">
            <a:avLst/>
          </a:prstGeom>
          <a:noFill/>
          <a:ln>
            <a:noFill/>
          </a:ln>
        </p:spPr>
      </p:pic>
    </p:spTree>
    <p:extLst>
      <p:ext uri="{BB962C8B-B14F-4D97-AF65-F5344CB8AC3E}">
        <p14:creationId xmlns:p14="http://schemas.microsoft.com/office/powerpoint/2010/main" val="2724547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996114" y="268874"/>
            <a:ext cx="10551544" cy="645528"/>
          </a:xfrm>
          <a:ln>
            <a:solidFill>
              <a:schemeClr val="tx2"/>
            </a:solidFill>
          </a:ln>
        </p:spPr>
        <p:txBody>
          <a:bodyPr>
            <a:normAutofit/>
          </a:bodyPr>
          <a:lstStyle/>
          <a:p>
            <a:r>
              <a:rPr lang="en-GB" sz="3200" b="1" dirty="0">
                <a:latin typeface="Bahnschrift" panose="020B0502040204020203" pitchFamily="34" charset="0"/>
                <a:cs typeface="Arial" panose="020B0604020202020204" pitchFamily="34" charset="0"/>
              </a:rPr>
              <a:t>Commercial Schemes</a:t>
            </a:r>
          </a:p>
        </p:txBody>
      </p:sp>
      <p:sp>
        <p:nvSpPr>
          <p:cNvPr id="6" name="TextBox 5">
            <a:extLst>
              <a:ext uri="{FF2B5EF4-FFF2-40B4-BE49-F238E27FC236}">
                <a16:creationId xmlns:a16="http://schemas.microsoft.com/office/drawing/2014/main" id="{4543DF29-70EC-6929-ECA1-6DD8C83A5679}"/>
              </a:ext>
            </a:extLst>
          </p:cNvPr>
          <p:cNvSpPr txBox="1"/>
          <p:nvPr/>
        </p:nvSpPr>
        <p:spPr>
          <a:xfrm>
            <a:off x="996114" y="5464097"/>
            <a:ext cx="10551542" cy="369333"/>
          </a:xfrm>
          <a:prstGeom prst="rect">
            <a:avLst/>
          </a:prstGeom>
          <a:noFill/>
          <a:ln>
            <a:solidFill>
              <a:schemeClr val="tx2"/>
            </a:solidFill>
          </a:ln>
        </p:spPr>
        <p:txBody>
          <a:bodyPr wrap="square" rtlCol="0">
            <a:spAutoFit/>
          </a:bodyPr>
          <a:lstStyle/>
          <a:p>
            <a:r>
              <a:rPr lang="en-GB" dirty="0"/>
              <a:t>In addition Industria is being developed and will complete in early 2023/24……</a:t>
            </a:r>
          </a:p>
        </p:txBody>
      </p:sp>
      <p:pic>
        <p:nvPicPr>
          <p:cNvPr id="8" name="Picture 7">
            <a:extLst>
              <a:ext uri="{FF2B5EF4-FFF2-40B4-BE49-F238E27FC236}">
                <a16:creationId xmlns:a16="http://schemas.microsoft.com/office/drawing/2014/main" id="{617C000D-53B5-ACE1-47CF-2F23B5651669}"/>
              </a:ext>
            </a:extLst>
          </p:cNvPr>
          <p:cNvPicPr>
            <a:picLocks noChangeAspect="1"/>
          </p:cNvPicPr>
          <p:nvPr/>
        </p:nvPicPr>
        <p:blipFill>
          <a:blip r:embed="rId3"/>
          <a:stretch>
            <a:fillRect/>
          </a:stretch>
        </p:blipFill>
        <p:spPr>
          <a:xfrm>
            <a:off x="996113" y="1024569"/>
            <a:ext cx="10551543" cy="4336571"/>
          </a:xfrm>
          <a:prstGeom prst="rect">
            <a:avLst/>
          </a:prstGeom>
        </p:spPr>
      </p:pic>
    </p:spTree>
    <p:extLst>
      <p:ext uri="{BB962C8B-B14F-4D97-AF65-F5344CB8AC3E}">
        <p14:creationId xmlns:p14="http://schemas.microsoft.com/office/powerpoint/2010/main" val="4106430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1670-052B-57EF-404E-CEB3EADB270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96410E9-A0F6-1F96-0E04-019AD690A48F}"/>
              </a:ext>
            </a:extLst>
          </p:cNvPr>
          <p:cNvSpPr>
            <a:spLocks noGrp="1"/>
          </p:cNvSpPr>
          <p:nvPr>
            <p:ph idx="1"/>
          </p:nvPr>
        </p:nvSpPr>
        <p:spPr/>
        <p:txBody>
          <a:bodyPr/>
          <a:lstStyle/>
          <a:p>
            <a:endParaRPr lang="en-GB"/>
          </a:p>
        </p:txBody>
      </p:sp>
      <p:pic>
        <p:nvPicPr>
          <p:cNvPr id="14338" name="Picture 2">
            <a:extLst>
              <a:ext uri="{FF2B5EF4-FFF2-40B4-BE49-F238E27FC236}">
                <a16:creationId xmlns:a16="http://schemas.microsoft.com/office/drawing/2014/main" id="{719E2B1F-A830-4DAC-E11F-4013D34EA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78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343576" y="422007"/>
            <a:ext cx="4772975" cy="670813"/>
          </a:xfrm>
        </p:spPr>
        <p:txBody>
          <a:bodyPr vert="horz" lIns="91440" tIns="45720" rIns="91440" bIns="45720" rtlCol="0" anchor="ctr">
            <a:normAutofit/>
          </a:bodyPr>
          <a:lstStyle/>
          <a:p>
            <a:r>
              <a:rPr lang="en-US" sz="1800" b="1" dirty="0"/>
              <a:t>Commercial Schemes – Film Studio (Dagenham East)</a:t>
            </a:r>
          </a:p>
        </p:txBody>
      </p:sp>
      <p:sp>
        <p:nvSpPr>
          <p:cNvPr id="12" name="TextBox 11">
            <a:extLst>
              <a:ext uri="{FF2B5EF4-FFF2-40B4-BE49-F238E27FC236}">
                <a16:creationId xmlns:a16="http://schemas.microsoft.com/office/drawing/2014/main" id="{5C5C517E-0C40-B6D6-912E-72A1517CF780}"/>
              </a:ext>
            </a:extLst>
          </p:cNvPr>
          <p:cNvSpPr txBox="1"/>
          <p:nvPr/>
        </p:nvSpPr>
        <p:spPr>
          <a:xfrm>
            <a:off x="633130" y="1514827"/>
            <a:ext cx="5745368" cy="3871365"/>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1400" b="1" dirty="0"/>
              <a:t>Film Studio – Land Assembly</a:t>
            </a:r>
          </a:p>
          <a:p>
            <a:pPr indent="-228600">
              <a:lnSpc>
                <a:spcPct val="90000"/>
              </a:lnSpc>
              <a:spcAft>
                <a:spcPts val="600"/>
              </a:spcAft>
              <a:buFont typeface="Arial" panose="020B0604020202020204" pitchFamily="34" charset="0"/>
              <a:buChar char="•"/>
            </a:pPr>
            <a:endParaRPr lang="en-US" sz="1400" b="0" i="0" u="none" strike="noStrike" baseline="0" dirty="0"/>
          </a:p>
          <a:p>
            <a:pPr marL="285750" indent="-228600">
              <a:lnSpc>
                <a:spcPct val="90000"/>
              </a:lnSpc>
              <a:spcAft>
                <a:spcPts val="600"/>
              </a:spcAft>
              <a:buFont typeface="Arial" panose="020B0604020202020204" pitchFamily="34" charset="0"/>
              <a:buChar char="•"/>
            </a:pPr>
            <a:r>
              <a:rPr lang="en-US" sz="1400" dirty="0"/>
              <a:t>Council and GLA funded a feasibility study- resulted in report stating: “Dagenham East represents a rare chance to build a world-class film studio within the boundaries of Greater London”</a:t>
            </a:r>
          </a:p>
          <a:p>
            <a:pPr marL="285750" indent="-228600">
              <a:lnSpc>
                <a:spcPct val="90000"/>
              </a:lnSpc>
              <a:spcAft>
                <a:spcPts val="600"/>
              </a:spcAft>
              <a:buFont typeface="Arial" panose="020B0604020202020204" pitchFamily="34" charset="0"/>
              <a:buChar char="•"/>
            </a:pPr>
            <a:r>
              <a:rPr lang="en-US" sz="1400" dirty="0"/>
              <a:t>Council agrees to purchase c.9 acres of land in November 2016 and c.11 acres in January 2018 and to purchase the entire LEUK site (completion January 2019) which included c.3 acres of undeveloped land to form part of the film development.</a:t>
            </a:r>
          </a:p>
          <a:p>
            <a:pPr marL="285750" indent="-228600">
              <a:lnSpc>
                <a:spcPct val="90000"/>
              </a:lnSpc>
              <a:spcAft>
                <a:spcPts val="600"/>
              </a:spcAft>
              <a:buFont typeface="Arial" panose="020B0604020202020204" pitchFamily="34" charset="0"/>
              <a:buChar char="•"/>
            </a:pPr>
            <a:r>
              <a:rPr lang="en-US" sz="1400" b="0" i="0" u="none" strike="noStrike" baseline="0" dirty="0"/>
              <a:t>Planning application progressed; Council, through Be First, sought bids to build and run a film studio;</a:t>
            </a:r>
          </a:p>
          <a:p>
            <a:pPr marL="285750" indent="-228600">
              <a:lnSpc>
                <a:spcPct val="90000"/>
              </a:lnSpc>
              <a:spcAft>
                <a:spcPts val="600"/>
              </a:spcAft>
              <a:buFont typeface="Arial" panose="020B0604020202020204" pitchFamily="34" charset="0"/>
              <a:buChar char="•"/>
            </a:pPr>
            <a:r>
              <a:rPr lang="en-US" sz="1400" dirty="0"/>
              <a:t>In August 2020 a £5.0m grant was awarded by the government to support the infrastructure costs around the Dagenham film studios;</a:t>
            </a:r>
          </a:p>
          <a:p>
            <a:pPr marL="285750" indent="-228600">
              <a:lnSpc>
                <a:spcPct val="90000"/>
              </a:lnSpc>
              <a:spcAft>
                <a:spcPts val="600"/>
              </a:spcAft>
              <a:buFont typeface="Arial" panose="020B0604020202020204" pitchFamily="34" charset="0"/>
              <a:buChar char="•"/>
            </a:pPr>
            <a:r>
              <a:rPr lang="en-US" sz="1400" dirty="0"/>
              <a:t>Film studio land sold to Hackman for £53.8m and £1m Employment &amp; Skills</a:t>
            </a:r>
          </a:p>
          <a:p>
            <a:pPr marL="285750" indent="-228600">
              <a:lnSpc>
                <a:spcPct val="90000"/>
              </a:lnSpc>
              <a:spcAft>
                <a:spcPts val="600"/>
              </a:spcAft>
              <a:buFont typeface="Arial" panose="020B0604020202020204" pitchFamily="34" charset="0"/>
              <a:buChar char="•"/>
            </a:pPr>
            <a:r>
              <a:rPr lang="en-US" sz="1400" dirty="0"/>
              <a:t>Hackman have also purchased and developed Welbeck wharf</a:t>
            </a:r>
          </a:p>
          <a:p>
            <a:pPr>
              <a:lnSpc>
                <a:spcPct val="90000"/>
              </a:lnSpc>
              <a:spcAft>
                <a:spcPts val="600"/>
              </a:spcAft>
            </a:pPr>
            <a:r>
              <a:rPr lang="en-US" sz="800" dirty="0"/>
              <a:t> </a:t>
            </a:r>
          </a:p>
        </p:txBody>
      </p:sp>
      <p:pic>
        <p:nvPicPr>
          <p:cNvPr id="5" name="Picture 2" descr="Hollywood Firm To Build Film and TV Studio In Dagenham | LSH">
            <a:extLst>
              <a:ext uri="{FF2B5EF4-FFF2-40B4-BE49-F238E27FC236}">
                <a16:creationId xmlns:a16="http://schemas.microsoft.com/office/drawing/2014/main" id="{EAB44EF7-A758-9DD3-04D8-B83B93DC3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498" y="2277852"/>
            <a:ext cx="5708852" cy="33338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8872A27-86A9-5CA0-8931-3DA8DDFB1565}"/>
              </a:ext>
            </a:extLst>
          </p:cNvPr>
          <p:cNvPicPr>
            <a:picLocks noChangeAspect="1"/>
          </p:cNvPicPr>
          <p:nvPr/>
        </p:nvPicPr>
        <p:blipFill>
          <a:blip r:embed="rId4"/>
          <a:stretch>
            <a:fillRect/>
          </a:stretch>
        </p:blipFill>
        <p:spPr>
          <a:xfrm>
            <a:off x="7815957" y="422007"/>
            <a:ext cx="2576162" cy="1606517"/>
          </a:xfrm>
          <a:prstGeom prst="rect">
            <a:avLst/>
          </a:prstGeom>
        </p:spPr>
      </p:pic>
    </p:spTree>
    <p:extLst>
      <p:ext uri="{BB962C8B-B14F-4D97-AF65-F5344CB8AC3E}">
        <p14:creationId xmlns:p14="http://schemas.microsoft.com/office/powerpoint/2010/main" val="491691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5032496" y="1425199"/>
            <a:ext cx="6520624" cy="574957"/>
          </a:xfrm>
        </p:spPr>
        <p:txBody>
          <a:bodyPr vert="horz" lIns="91440" tIns="45720" rIns="91440" bIns="45720" rtlCol="0" anchor="b">
            <a:normAutofit/>
          </a:bodyPr>
          <a:lstStyle/>
          <a:p>
            <a:r>
              <a:rPr lang="en-US" sz="2400" b="1"/>
              <a:t>Commercial Schemes - Muller</a:t>
            </a:r>
            <a:endParaRPr lang="en-US" sz="2400" b="1" dirty="0"/>
          </a:p>
        </p:txBody>
      </p:sp>
      <p:pic>
        <p:nvPicPr>
          <p:cNvPr id="3" name="Picture 2" descr="A CGI drawing of what the development aims to look like">
            <a:extLst>
              <a:ext uri="{FF2B5EF4-FFF2-40B4-BE49-F238E27FC236}">
                <a16:creationId xmlns:a16="http://schemas.microsoft.com/office/drawing/2014/main" id="{44139549-B480-98D6-BC6D-024A00AC4E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 y="619041"/>
            <a:ext cx="4392416" cy="3161222"/>
          </a:xfrm>
          <a:prstGeom prst="rect">
            <a:avLst/>
          </a:prstGeom>
          <a:noFill/>
          <a:extLst>
            <a:ext uri="{909E8E84-426E-40DD-AFC4-6F175D3DCCD1}">
              <a14:hiddenFill xmlns:a14="http://schemas.microsoft.com/office/drawing/2010/main">
                <a:solidFill>
                  <a:srgbClr val="FFFFFF"/>
                </a:solidFill>
              </a14:hiddenFill>
            </a:ext>
          </a:extLst>
        </p:spPr>
      </p:pic>
      <p:sp>
        <p:nvSpPr>
          <p:cNvPr id="2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77CD33-B06A-0734-33E4-D70E124DC9D2}"/>
              </a:ext>
            </a:extLst>
          </p:cNvPr>
          <p:cNvPicPr>
            <a:picLocks noChangeAspect="1"/>
          </p:cNvPicPr>
          <p:nvPr/>
        </p:nvPicPr>
        <p:blipFill>
          <a:blip r:embed="rId3"/>
          <a:stretch>
            <a:fillRect/>
          </a:stretch>
        </p:blipFill>
        <p:spPr>
          <a:xfrm>
            <a:off x="320040" y="4433979"/>
            <a:ext cx="3995928" cy="1530039"/>
          </a:xfrm>
          <a:prstGeom prst="rect">
            <a:avLst/>
          </a:prstGeom>
        </p:spPr>
      </p:pic>
      <p:sp>
        <p:nvSpPr>
          <p:cNvPr id="12" name="TextBox 11">
            <a:extLst>
              <a:ext uri="{FF2B5EF4-FFF2-40B4-BE49-F238E27FC236}">
                <a16:creationId xmlns:a16="http://schemas.microsoft.com/office/drawing/2014/main" id="{5C5C517E-0C40-B6D6-912E-72A1517CF780}"/>
              </a:ext>
            </a:extLst>
          </p:cNvPr>
          <p:cNvSpPr txBox="1"/>
          <p:nvPr/>
        </p:nvSpPr>
        <p:spPr>
          <a:xfrm>
            <a:off x="4797494" y="2706624"/>
            <a:ext cx="6755626"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300" b="0" i="0" u="none" strike="noStrike" baseline="0"/>
              <a:t>purchased in 2020 to generate a revenue receipt for the Council from sale planned in 2023.</a:t>
            </a:r>
          </a:p>
          <a:p>
            <a:pPr marL="285750" indent="-228600">
              <a:lnSpc>
                <a:spcPct val="90000"/>
              </a:lnSpc>
              <a:spcAft>
                <a:spcPts val="600"/>
              </a:spcAft>
              <a:buFont typeface="Arial" panose="020B0604020202020204" pitchFamily="34" charset="0"/>
              <a:buChar char="•"/>
            </a:pPr>
            <a:r>
              <a:rPr lang="en-US" sz="1300"/>
              <a:t>Property held in an Special Purpose Vehicle;</a:t>
            </a:r>
            <a:endParaRPr lang="en-US" sz="1300" b="0" i="0" u="none" strike="noStrike" baseline="0"/>
          </a:p>
          <a:p>
            <a:pPr marL="285750" indent="-228600">
              <a:lnSpc>
                <a:spcPct val="90000"/>
              </a:lnSpc>
              <a:spcAft>
                <a:spcPts val="600"/>
              </a:spcAft>
              <a:buFont typeface="Arial" panose="020B0604020202020204" pitchFamily="34" charset="0"/>
              <a:buChar char="•"/>
            </a:pPr>
            <a:r>
              <a:rPr lang="en-US" sz="1300" b="0" i="0" u="none" strike="noStrike" baseline="0"/>
              <a:t>Following the purchase design work commenced to promote the site for mixed uses based on the emerging master plan and the draft local plan that seeks to transform Chadwell Heath to a new neighbourhood. </a:t>
            </a:r>
          </a:p>
          <a:p>
            <a:pPr marL="285750" indent="-228600">
              <a:lnSpc>
                <a:spcPct val="90000"/>
              </a:lnSpc>
              <a:spcAft>
                <a:spcPts val="600"/>
              </a:spcAft>
              <a:buFont typeface="Arial" panose="020B0604020202020204" pitchFamily="34" charset="0"/>
              <a:buChar char="•"/>
            </a:pPr>
            <a:r>
              <a:rPr lang="en-US" sz="1300" b="0" i="0" u="none" strike="noStrike" baseline="0"/>
              <a:t>During this process the Council received unsolicited offers from both industrial and mixed-use developers. </a:t>
            </a:r>
          </a:p>
          <a:p>
            <a:pPr marL="285750" indent="-228600">
              <a:lnSpc>
                <a:spcPct val="90000"/>
              </a:lnSpc>
              <a:spcAft>
                <a:spcPts val="600"/>
              </a:spcAft>
              <a:buFont typeface="Arial" panose="020B0604020202020204" pitchFamily="34" charset="0"/>
              <a:buChar char="•"/>
            </a:pPr>
            <a:r>
              <a:rPr lang="en-US" sz="1300" b="0" i="0" u="none" strike="noStrike" baseline="0"/>
              <a:t>The Council instructed Be First to formally market the site in October 2021 and a range of offers were received in the order of £74m to £100m for an industrial based scheme. </a:t>
            </a:r>
          </a:p>
          <a:p>
            <a:pPr marL="285750" indent="-228600">
              <a:lnSpc>
                <a:spcPct val="90000"/>
              </a:lnSpc>
              <a:spcAft>
                <a:spcPts val="600"/>
              </a:spcAft>
              <a:buFont typeface="Arial" panose="020B0604020202020204" pitchFamily="34" charset="0"/>
              <a:buChar char="•"/>
            </a:pPr>
            <a:r>
              <a:rPr lang="en-US" sz="1300" b="0" i="0" u="none" strike="noStrike" baseline="0"/>
              <a:t>There were no offers from mixed uses developers. </a:t>
            </a:r>
          </a:p>
          <a:p>
            <a:pPr marL="285750" indent="-228600">
              <a:lnSpc>
                <a:spcPct val="90000"/>
              </a:lnSpc>
              <a:spcAft>
                <a:spcPts val="600"/>
              </a:spcAft>
              <a:buFont typeface="Arial" panose="020B0604020202020204" pitchFamily="34" charset="0"/>
              <a:buChar char="•"/>
            </a:pPr>
            <a:r>
              <a:rPr lang="en-US" sz="1300"/>
              <a:t>Offer of £90.5m was accepted – profits to Be First.</a:t>
            </a:r>
            <a:endParaRPr lang="en-US" sz="1300" b="0" i="0" u="none" strike="noStrike" baseline="0" dirty="0"/>
          </a:p>
        </p:txBody>
      </p:sp>
    </p:spTree>
    <p:extLst>
      <p:ext uri="{BB962C8B-B14F-4D97-AF65-F5344CB8AC3E}">
        <p14:creationId xmlns:p14="http://schemas.microsoft.com/office/powerpoint/2010/main" val="2659255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B7179A8B-3E97-3B4D-1BB7-449213294B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6"/>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8" name="Freeform: Shape 27">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0" name="Freeform: Shape 2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8224013" y="621851"/>
            <a:ext cx="3633746" cy="241923"/>
          </a:xfrm>
        </p:spPr>
        <p:txBody>
          <a:bodyPr vert="horz" lIns="91440" tIns="45720" rIns="91440" bIns="45720" rtlCol="0" anchor="b">
            <a:normAutofit fontScale="90000"/>
          </a:bodyPr>
          <a:lstStyle/>
          <a:p>
            <a:r>
              <a:rPr lang="en-US" sz="1800" b="1" dirty="0"/>
              <a:t>Commercial Loans</a:t>
            </a:r>
          </a:p>
        </p:txBody>
      </p:sp>
      <p:sp>
        <p:nvSpPr>
          <p:cNvPr id="12" name="TextBox 11">
            <a:extLst>
              <a:ext uri="{FF2B5EF4-FFF2-40B4-BE49-F238E27FC236}">
                <a16:creationId xmlns:a16="http://schemas.microsoft.com/office/drawing/2014/main" id="{5C5C517E-0C40-B6D6-912E-72A1517CF780}"/>
              </a:ext>
            </a:extLst>
          </p:cNvPr>
          <p:cNvSpPr txBox="1"/>
          <p:nvPr/>
        </p:nvSpPr>
        <p:spPr>
          <a:xfrm>
            <a:off x="7954505" y="1084171"/>
            <a:ext cx="3980985" cy="4586450"/>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1200" b="1" dirty="0">
                <a:effectLst/>
              </a:rPr>
              <a:t>Development of Abbey Sports Centre, Axe Street</a:t>
            </a:r>
          </a:p>
          <a:p>
            <a:pPr indent="-228600">
              <a:lnSpc>
                <a:spcPct val="90000"/>
              </a:lnSpc>
              <a:spcAft>
                <a:spcPts val="600"/>
              </a:spcAft>
              <a:buFont typeface="Arial" panose="020B0604020202020204" pitchFamily="34" charset="0"/>
              <a:buChar char="•"/>
            </a:pPr>
            <a:endParaRPr lang="en-US" sz="1200" b="1" dirty="0">
              <a:effectLst/>
            </a:endParaRPr>
          </a:p>
          <a:p>
            <a:pPr marL="285750" indent="-228600">
              <a:lnSpc>
                <a:spcPct val="90000"/>
              </a:lnSpc>
              <a:spcAft>
                <a:spcPts val="600"/>
              </a:spcAft>
              <a:buFont typeface="Arial" panose="020B0604020202020204" pitchFamily="34" charset="0"/>
              <a:buChar char="•"/>
            </a:pPr>
            <a:r>
              <a:rPr lang="en-US" sz="1200" dirty="0"/>
              <a:t>Axe Street: the Council agreed to lend Sherhill development finance of up to £28m to develop the former Abbey Sport Centre;</a:t>
            </a:r>
          </a:p>
          <a:p>
            <a:pPr marL="285750" indent="-228600">
              <a:lnSpc>
                <a:spcPct val="90000"/>
              </a:lnSpc>
              <a:spcAft>
                <a:spcPts val="600"/>
              </a:spcAft>
              <a:buFont typeface="Arial" panose="020B0604020202020204" pitchFamily="34" charset="0"/>
              <a:buChar char="•"/>
            </a:pPr>
            <a:r>
              <a:rPr lang="en-US" sz="1200" dirty="0"/>
              <a:t>Sherhill opt to obtain alternative finance and pay Council £1m in cancellation fees (to Be First);</a:t>
            </a:r>
          </a:p>
          <a:p>
            <a:pPr marL="285750"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en-US" sz="1200" b="1" dirty="0"/>
              <a:t>London Road, Barking Development and Loan</a:t>
            </a:r>
          </a:p>
          <a:p>
            <a:pPr indent="-228600">
              <a:lnSpc>
                <a:spcPct val="90000"/>
              </a:lnSpc>
              <a:spcAft>
                <a:spcPts val="600"/>
              </a:spcAft>
              <a:buFont typeface="Arial" panose="020B0604020202020204" pitchFamily="34" charset="0"/>
              <a:buChar char="•"/>
            </a:pPr>
            <a:endParaRPr lang="en-US" sz="1200" b="1" dirty="0"/>
          </a:p>
          <a:p>
            <a:pPr marL="285750" indent="-228600">
              <a:lnSpc>
                <a:spcPct val="90000"/>
              </a:lnSpc>
              <a:spcAft>
                <a:spcPts val="600"/>
              </a:spcAft>
              <a:buFont typeface="Arial" panose="020B0604020202020204" pitchFamily="34" charset="0"/>
              <a:buChar char="•"/>
            </a:pPr>
            <a:r>
              <a:rPr lang="en-US" sz="1200" dirty="0"/>
              <a:t>September Cabinet agree to lend Robyna UK LTD up to £35m for a 164 unit development;</a:t>
            </a:r>
          </a:p>
          <a:p>
            <a:pPr marL="285750" indent="-228600">
              <a:lnSpc>
                <a:spcPct val="90000"/>
              </a:lnSpc>
              <a:spcAft>
                <a:spcPts val="600"/>
              </a:spcAft>
              <a:buFont typeface="Arial" panose="020B0604020202020204" pitchFamily="34" charset="0"/>
              <a:buChar char="•"/>
            </a:pPr>
            <a:r>
              <a:rPr lang="en-US" sz="1200" dirty="0">
                <a:effectLst/>
              </a:rPr>
              <a:t>residential-led joint development scheme with a developer (Robyna UK Ltd) on land separately owned by the Council and developer, whereby the Council would acquire the freehold ownership of the developer’s site and, upon completion of the scheme, grant the developer a head lease on the combined sites for 250 years subject to the payment of a head rent. In addition, the Council would provide the developer with a construction loan.</a:t>
            </a:r>
          </a:p>
          <a:p>
            <a:pPr marL="285750" indent="-228600">
              <a:lnSpc>
                <a:spcPct val="90000"/>
              </a:lnSpc>
              <a:spcAft>
                <a:spcPts val="600"/>
              </a:spcAft>
              <a:buFont typeface="Arial" panose="020B0604020202020204" pitchFamily="34" charset="0"/>
              <a:buChar char="•"/>
            </a:pPr>
            <a:r>
              <a:rPr lang="en-US" sz="1200" dirty="0"/>
              <a:t>April 2021 and October 2022 Cabinet agreed to extend original to £52m for 196 units;</a:t>
            </a:r>
          </a:p>
          <a:p>
            <a:pPr marL="285750" indent="-228600">
              <a:lnSpc>
                <a:spcPct val="90000"/>
              </a:lnSpc>
              <a:spcAft>
                <a:spcPts val="600"/>
              </a:spcAft>
              <a:buFont typeface="Arial" panose="020B0604020202020204" pitchFamily="34" charset="0"/>
              <a:buChar char="•"/>
            </a:pPr>
            <a:r>
              <a:rPr lang="en-US" sz="1200" dirty="0"/>
              <a:t>Non utilisation fee of 2.15% and loan rate of 7.10% - surplus split between Be First and Council.</a:t>
            </a:r>
          </a:p>
          <a:p>
            <a:pPr marL="285750" indent="-228600">
              <a:lnSpc>
                <a:spcPct val="90000"/>
              </a:lnSpc>
              <a:spcAft>
                <a:spcPts val="600"/>
              </a:spcAft>
              <a:buFont typeface="Arial" panose="020B0604020202020204" pitchFamily="34" charset="0"/>
              <a:buChar char="•"/>
            </a:pPr>
            <a:endParaRPr lang="en-US" sz="500" dirty="0"/>
          </a:p>
        </p:txBody>
      </p:sp>
    </p:spTree>
    <p:extLst>
      <p:ext uri="{BB962C8B-B14F-4D97-AF65-F5344CB8AC3E}">
        <p14:creationId xmlns:p14="http://schemas.microsoft.com/office/powerpoint/2010/main" val="1943663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256478" y="325369"/>
            <a:ext cx="4752204" cy="436929"/>
          </a:xfrm>
        </p:spPr>
        <p:txBody>
          <a:bodyPr vert="horz" lIns="91440" tIns="45720" rIns="91440" bIns="45720" rtlCol="0" anchor="b">
            <a:normAutofit/>
          </a:bodyPr>
          <a:lstStyle/>
          <a:p>
            <a:r>
              <a:rPr lang="en-US" sz="1800" b="1"/>
              <a:t>Income Strips (lease and lease back)</a:t>
            </a:r>
            <a:endParaRPr lang="en-US" sz="1800" b="1"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5C517E-0C40-B6D6-912E-72A1517CF780}"/>
              </a:ext>
            </a:extLst>
          </p:cNvPr>
          <p:cNvSpPr txBox="1"/>
          <p:nvPr/>
        </p:nvSpPr>
        <p:spPr>
          <a:xfrm>
            <a:off x="122664" y="944947"/>
            <a:ext cx="5096108" cy="5756935"/>
          </a:xfrm>
          <a:prstGeom prst="rect">
            <a:avLst/>
          </a:prstGeom>
        </p:spPr>
        <p:txBody>
          <a:bodyPr vert="horz" lIns="91440" tIns="45720" rIns="91440" bIns="45720" rtlCol="0">
            <a:noAutofit/>
          </a:bodyPr>
          <a:lstStyle/>
          <a:p>
            <a:pPr>
              <a:lnSpc>
                <a:spcPct val="90000"/>
              </a:lnSpc>
              <a:spcAft>
                <a:spcPts val="600"/>
              </a:spcAft>
            </a:pPr>
            <a:r>
              <a:rPr lang="en-US" sz="1200" b="1" dirty="0">
                <a:effectLst/>
              </a:rPr>
              <a:t>Reside 1</a:t>
            </a:r>
          </a:p>
          <a:p>
            <a:pPr>
              <a:lnSpc>
                <a:spcPct val="90000"/>
              </a:lnSpc>
              <a:spcAft>
                <a:spcPts val="600"/>
              </a:spcAft>
            </a:pPr>
            <a:r>
              <a:rPr lang="en-US" sz="1200" dirty="0"/>
              <a:t>Original lease and lease back. Very challenging terms (RPI plus 0.5%)</a:t>
            </a:r>
          </a:p>
          <a:p>
            <a:pPr>
              <a:lnSpc>
                <a:spcPct val="90000"/>
              </a:lnSpc>
              <a:spcAft>
                <a:spcPts val="600"/>
              </a:spcAft>
            </a:pPr>
            <a:r>
              <a:rPr lang="en-US" sz="1200" b="0" i="0" dirty="0">
                <a:effectLst/>
              </a:rPr>
              <a:t>477 affordable rented properties at William Street Quarter and Eastern End Thames View;</a:t>
            </a:r>
          </a:p>
          <a:p>
            <a:pPr>
              <a:lnSpc>
                <a:spcPct val="90000"/>
              </a:lnSpc>
              <a:spcAft>
                <a:spcPts val="600"/>
              </a:spcAft>
            </a:pPr>
            <a:r>
              <a:rPr lang="en-US" sz="1200" dirty="0"/>
              <a:t>financed through a lease /debenture structure with an external funder (Atlantic); and </a:t>
            </a:r>
          </a:p>
          <a:p>
            <a:pPr>
              <a:lnSpc>
                <a:spcPct val="90000"/>
              </a:lnSpc>
              <a:spcAft>
                <a:spcPts val="600"/>
              </a:spcAft>
            </a:pPr>
            <a:r>
              <a:rPr lang="en-US" sz="1200" b="0" i="0" dirty="0">
                <a:effectLst/>
              </a:rPr>
              <a:t>The legal / property structure is complex but can be summarised as: </a:t>
            </a:r>
          </a:p>
          <a:p>
            <a:pPr indent="-228600" fontAlgn="base">
              <a:lnSpc>
                <a:spcPct val="90000"/>
              </a:lnSpc>
              <a:spcAft>
                <a:spcPts val="600"/>
              </a:spcAft>
              <a:buFont typeface="Arial" panose="020B0604020202020204" pitchFamily="34" charset="0"/>
              <a:buChar char="•"/>
            </a:pPr>
            <a:endParaRPr lang="en-US" sz="1200" dirty="0"/>
          </a:p>
          <a:p>
            <a:pPr marL="285750" indent="-228600" fontAlgn="base">
              <a:lnSpc>
                <a:spcPct val="90000"/>
              </a:lnSpc>
              <a:spcAft>
                <a:spcPts val="600"/>
              </a:spcAft>
              <a:buFont typeface="Wingdings" panose="05000000000000000000" pitchFamily="2" charset="2"/>
              <a:buChar char="Ø"/>
            </a:pPr>
            <a:r>
              <a:rPr lang="en-US" sz="1200" b="0" i="0" dirty="0">
                <a:effectLst/>
              </a:rPr>
              <a:t>Council own the freehold;</a:t>
            </a:r>
          </a:p>
          <a:p>
            <a:pPr marL="285750" indent="-228600" fontAlgn="base">
              <a:lnSpc>
                <a:spcPct val="90000"/>
              </a:lnSpc>
              <a:spcAft>
                <a:spcPts val="600"/>
              </a:spcAft>
              <a:buFont typeface="Wingdings" panose="05000000000000000000" pitchFamily="2" charset="2"/>
              <a:buChar char="Ø"/>
            </a:pPr>
            <a:r>
              <a:rPr lang="en-US" sz="1200" b="0" i="0" dirty="0">
                <a:effectLst/>
              </a:rPr>
              <a:t>TPFL Regeneration Limited, a wholly owned subsidiary of the Council, holds a 252-year lease; </a:t>
            </a:r>
          </a:p>
          <a:p>
            <a:pPr marL="285750" indent="-228600" fontAlgn="base">
              <a:lnSpc>
                <a:spcPct val="90000"/>
              </a:lnSpc>
              <a:spcAft>
                <a:spcPts val="600"/>
              </a:spcAft>
              <a:buFont typeface="Wingdings" panose="05000000000000000000" pitchFamily="2" charset="2"/>
              <a:buChar char="Ø"/>
            </a:pPr>
            <a:r>
              <a:rPr lang="en-US" sz="1200" b="0" i="0" dirty="0">
                <a:effectLst/>
              </a:rPr>
              <a:t>252-year leases removed at the end of the 62 year, homes revert to the Council – still 50 years to go;</a:t>
            </a:r>
          </a:p>
          <a:p>
            <a:pPr marL="285750" indent="-228600" fontAlgn="base">
              <a:lnSpc>
                <a:spcPct val="90000"/>
              </a:lnSpc>
              <a:spcAft>
                <a:spcPts val="600"/>
              </a:spcAft>
              <a:buFont typeface="Wingdings" panose="05000000000000000000" pitchFamily="2" charset="2"/>
              <a:buChar char="Ø"/>
            </a:pPr>
            <a:r>
              <a:rPr lang="en-US" sz="1200" b="0" i="0" dirty="0">
                <a:effectLst/>
              </a:rPr>
              <a:t>Atlantic (funder) holds a 252 year lease from TPFL Regeneration Ltd, Reside holds a 62-year lease from Atlantic. </a:t>
            </a:r>
          </a:p>
          <a:p>
            <a:pPr marL="285750" indent="-228600" fontAlgn="base">
              <a:lnSpc>
                <a:spcPct val="90000"/>
              </a:lnSpc>
              <a:spcAft>
                <a:spcPts val="600"/>
              </a:spcAft>
              <a:buFont typeface="Wingdings" panose="05000000000000000000" pitchFamily="2" charset="2"/>
              <a:buChar char="Ø"/>
            </a:pPr>
            <a:r>
              <a:rPr lang="en-US" sz="1200" b="0" i="0" dirty="0">
                <a:effectLst/>
              </a:rPr>
              <a:t>Reside Ltd pays rent (indexed by Feb. RPI) each year to Atlantic. This rent for 22/23 is £4,751,658.41. There is no cap or collar.</a:t>
            </a:r>
          </a:p>
          <a:p>
            <a:pPr marL="285750" indent="-228600" fontAlgn="base">
              <a:lnSpc>
                <a:spcPct val="90000"/>
              </a:lnSpc>
              <a:spcAft>
                <a:spcPts val="600"/>
              </a:spcAft>
              <a:buFont typeface="Wingdings" panose="05000000000000000000" pitchFamily="2" charset="2"/>
              <a:buChar char="Ø"/>
            </a:pPr>
            <a:r>
              <a:rPr lang="en-US" sz="1200" dirty="0"/>
              <a:t>C</a:t>
            </a:r>
            <a:r>
              <a:rPr lang="en-US" sz="1200" b="0" i="0" dirty="0">
                <a:effectLst/>
              </a:rPr>
              <a:t>ompany is not Regulated by the Regulator of Social Housing but the affordable rent restrictions set out in the planning permission mean Rent Standard issued by this body is best practice document. </a:t>
            </a:r>
          </a:p>
          <a:p>
            <a:pPr marL="285750" indent="-228600" fontAlgn="base">
              <a:lnSpc>
                <a:spcPct val="90000"/>
              </a:lnSpc>
              <a:spcAft>
                <a:spcPts val="600"/>
              </a:spcAft>
              <a:buFont typeface="Wingdings" panose="05000000000000000000" pitchFamily="2" charset="2"/>
              <a:buChar char="Ø"/>
            </a:pPr>
            <a:r>
              <a:rPr lang="en-US" sz="1200" b="0" i="0" dirty="0">
                <a:effectLst/>
              </a:rPr>
              <a:t>Lease from Reside to Atlantic to increase by 13.1% - rents should increase by this amount but will actually increase by 7% and the Council will need to fund the difference. </a:t>
            </a:r>
          </a:p>
          <a:p>
            <a:pPr marL="285750" indent="-228600" fontAlgn="base">
              <a:lnSpc>
                <a:spcPct val="90000"/>
              </a:lnSpc>
              <a:spcAft>
                <a:spcPts val="600"/>
              </a:spcAft>
              <a:buFont typeface="Wingdings" panose="05000000000000000000" pitchFamily="2" charset="2"/>
              <a:buChar char="Ø"/>
            </a:pPr>
            <a:r>
              <a:rPr lang="en-US" sz="1200" dirty="0"/>
              <a:t>This leaves a gap between leases to Atlantic and rents and this will be around £1m to £2m for next 50 years.</a:t>
            </a:r>
            <a:r>
              <a:rPr lang="en-US" sz="1200" b="0" i="0" dirty="0">
                <a:effectLst/>
              </a:rPr>
              <a:t> Could increase further if future rents </a:t>
            </a:r>
            <a:r>
              <a:rPr lang="en-US" sz="1200" dirty="0"/>
              <a:t>do no increase by RPI plus 0.5%.</a:t>
            </a:r>
          </a:p>
          <a:p>
            <a:pPr marL="285750" indent="-228600" fontAlgn="base">
              <a:lnSpc>
                <a:spcPct val="90000"/>
              </a:lnSpc>
              <a:spcAft>
                <a:spcPts val="600"/>
              </a:spcAft>
              <a:buFont typeface="Wingdings" panose="05000000000000000000" pitchFamily="2" charset="2"/>
              <a:buChar char="Ø"/>
            </a:pPr>
            <a:r>
              <a:rPr lang="en-US" sz="1200" b="0" i="0" dirty="0">
                <a:effectLst/>
              </a:rPr>
              <a:t>V</a:t>
            </a:r>
            <a:r>
              <a:rPr lang="en-US" sz="1200" dirty="0"/>
              <a:t>ery risky deal and not one that should have been agreed. </a:t>
            </a:r>
            <a:endParaRPr lang="en-US" sz="1200" b="0" i="0" dirty="0">
              <a:effectLst/>
            </a:endParaRPr>
          </a:p>
        </p:txBody>
      </p:sp>
      <p:pic>
        <p:nvPicPr>
          <p:cNvPr id="4" name="Picture 3">
            <a:extLst>
              <a:ext uri="{FF2B5EF4-FFF2-40B4-BE49-F238E27FC236}">
                <a16:creationId xmlns:a16="http://schemas.microsoft.com/office/drawing/2014/main" id="{C322DF5C-95F6-C48D-03C2-069EC06B22F5}"/>
              </a:ext>
            </a:extLst>
          </p:cNvPr>
          <p:cNvPicPr>
            <a:picLocks noChangeAspect="1"/>
          </p:cNvPicPr>
          <p:nvPr/>
        </p:nvPicPr>
        <p:blipFill rotWithShape="1">
          <a:blip r:embed="rId3"/>
          <a:srcRect l="11148" r="153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9476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3589-5B3F-49CF-B9B9-7990D564B780}"/>
              </a:ext>
            </a:extLst>
          </p:cNvPr>
          <p:cNvSpPr>
            <a:spLocks noGrp="1"/>
          </p:cNvSpPr>
          <p:nvPr>
            <p:ph type="title"/>
          </p:nvPr>
        </p:nvSpPr>
        <p:spPr>
          <a:xfrm>
            <a:off x="838200" y="365126"/>
            <a:ext cx="10515600" cy="783450"/>
          </a:xfrm>
          <a:ln>
            <a:solidFill>
              <a:schemeClr val="accent1"/>
            </a:solidFill>
          </a:ln>
        </p:spPr>
        <p:txBody>
          <a:bodyPr>
            <a:normAutofit/>
          </a:bodyPr>
          <a:lstStyle/>
          <a:p>
            <a:r>
              <a:rPr lang="en-GB" sz="3200" b="1" dirty="0">
                <a:latin typeface="Bahnschrift" panose="020B0502040204020203" pitchFamily="34" charset="0"/>
              </a:rPr>
              <a:t>Investment and Acquisition Strategy (IAS) Background</a:t>
            </a:r>
          </a:p>
        </p:txBody>
      </p:sp>
      <p:graphicFrame>
        <p:nvGraphicFramePr>
          <p:cNvPr id="7" name="Content Placeholder 3">
            <a:extLst>
              <a:ext uri="{FF2B5EF4-FFF2-40B4-BE49-F238E27FC236}">
                <a16:creationId xmlns:a16="http://schemas.microsoft.com/office/drawing/2014/main" id="{2186DE6A-630D-012E-F7FA-63BE0E4AB23D}"/>
              </a:ext>
            </a:extLst>
          </p:cNvPr>
          <p:cNvGraphicFramePr>
            <a:graphicFrameLocks noGrp="1"/>
          </p:cNvGraphicFramePr>
          <p:nvPr>
            <p:ph idx="1"/>
            <p:extLst>
              <p:ext uri="{D42A27DB-BD31-4B8C-83A1-F6EECF244321}">
                <p14:modId xmlns:p14="http://schemas.microsoft.com/office/powerpoint/2010/main" val="1505199424"/>
              </p:ext>
            </p:extLst>
          </p:nvPr>
        </p:nvGraphicFramePr>
        <p:xfrm>
          <a:off x="838200" y="1301263"/>
          <a:ext cx="10515600" cy="4642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2772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345688" y="122663"/>
            <a:ext cx="6041825" cy="1449659"/>
          </a:xfrm>
          <a:solidFill>
            <a:schemeClr val="bg1"/>
          </a:solidFill>
          <a:ln>
            <a:solidFill>
              <a:srgbClr val="C00000"/>
            </a:solidFill>
          </a:ln>
        </p:spPr>
        <p:txBody>
          <a:bodyPr vert="horz" lIns="91440" tIns="45720" rIns="91440" bIns="45720" rtlCol="0" anchor="b">
            <a:normAutofit/>
          </a:bodyPr>
          <a:lstStyle/>
          <a:p>
            <a:r>
              <a:rPr lang="en-US" sz="2800" b="1" dirty="0"/>
              <a:t>Income Strips- 27 Commercial Road (CR27, The Gate - Aldgate) – Aparthotel</a:t>
            </a:r>
          </a:p>
        </p:txBody>
      </p:sp>
      <p:sp>
        <p:nvSpPr>
          <p:cNvPr id="12" name="TextBox 11">
            <a:extLst>
              <a:ext uri="{FF2B5EF4-FFF2-40B4-BE49-F238E27FC236}">
                <a16:creationId xmlns:a16="http://schemas.microsoft.com/office/drawing/2014/main" id="{5C5C517E-0C40-B6D6-912E-72A1517CF780}"/>
              </a:ext>
            </a:extLst>
          </p:cNvPr>
          <p:cNvSpPr txBox="1"/>
          <p:nvPr/>
        </p:nvSpPr>
        <p:spPr>
          <a:xfrm>
            <a:off x="345688" y="1784195"/>
            <a:ext cx="6041825" cy="4772722"/>
          </a:xfrm>
          <a:prstGeom prst="rect">
            <a:avLst/>
          </a:prstGeom>
          <a:solidFill>
            <a:schemeClr val="bg1"/>
          </a:solidFill>
          <a:ln>
            <a:solidFill>
              <a:srgbClr val="C00000"/>
            </a:solidFill>
          </a:ln>
        </p:spPr>
        <p:txBody>
          <a:bodyPr vert="horz" lIns="91440" tIns="45720" rIns="91440" bIns="45720" rtlCol="0">
            <a:normAutofit/>
          </a:bodyPr>
          <a:lstStyle/>
          <a:p>
            <a:pPr indent="-228600">
              <a:lnSpc>
                <a:spcPct val="90000"/>
              </a:lnSpc>
              <a:buFont typeface="Arial" panose="020B0604020202020204" pitchFamily="34" charset="0"/>
              <a:buChar char="•"/>
            </a:pPr>
            <a:endParaRPr lang="en-US" sz="1000" b="1" dirty="0">
              <a:effectLst/>
            </a:endParaRPr>
          </a:p>
          <a:p>
            <a:pPr marL="285750" indent="-285750">
              <a:lnSpc>
                <a:spcPct val="90000"/>
              </a:lnSpc>
              <a:buFont typeface="Arial" panose="020B0604020202020204" pitchFamily="34" charset="0"/>
              <a:buChar char="•"/>
            </a:pPr>
            <a:r>
              <a:rPr lang="en-US" sz="1300" dirty="0"/>
              <a:t>Operator is </a:t>
            </a:r>
            <a:r>
              <a:rPr lang="en-US" sz="1300" dirty="0">
                <a:effectLst/>
              </a:rPr>
              <a:t>Place Apart - guaranteed by Reef Estates Ltd </a:t>
            </a:r>
            <a:endParaRPr lang="en-US" sz="1300" dirty="0"/>
          </a:p>
          <a:p>
            <a:pPr marL="342900" indent="-285750">
              <a:lnSpc>
                <a:spcPct val="90000"/>
              </a:lnSpc>
              <a:spcBef>
                <a:spcPts val="600"/>
              </a:spcBef>
              <a:buFont typeface="Arial" panose="020B0604020202020204" pitchFamily="34" charset="0"/>
              <a:buChar char="•"/>
            </a:pPr>
            <a:r>
              <a:rPr lang="en-US" sz="1300" dirty="0">
                <a:effectLst/>
              </a:rPr>
              <a:t>Headlease rent £3.598m (RPI over 50 years) with Aviva; </a:t>
            </a:r>
          </a:p>
          <a:p>
            <a:pPr marL="342900" indent="-285750">
              <a:lnSpc>
                <a:spcPct val="90000"/>
              </a:lnSpc>
              <a:spcBef>
                <a:spcPts val="600"/>
              </a:spcBef>
              <a:buFont typeface="Arial" panose="020B0604020202020204" pitchFamily="34" charset="0"/>
              <a:buChar char="•"/>
            </a:pPr>
            <a:r>
              <a:rPr lang="en-US" sz="1300" dirty="0">
                <a:effectLst/>
              </a:rPr>
              <a:t>Council own property after 50 years,  £12.3M paid to cover rent free period;</a:t>
            </a:r>
          </a:p>
          <a:p>
            <a:pPr marL="342900" indent="-285750">
              <a:lnSpc>
                <a:spcPct val="90000"/>
              </a:lnSpc>
              <a:spcBef>
                <a:spcPts val="600"/>
              </a:spcBef>
              <a:buFont typeface="Arial" panose="020B0604020202020204" pitchFamily="34" charset="0"/>
              <a:buChar char="•"/>
            </a:pPr>
            <a:r>
              <a:rPr lang="en-US" sz="1300" dirty="0"/>
              <a:t>O</a:t>
            </a:r>
            <a:r>
              <a:rPr lang="en-US" sz="1300" dirty="0">
                <a:effectLst/>
              </a:rPr>
              <a:t>perator rent £4.46m pa (RPI over 30 years);</a:t>
            </a:r>
          </a:p>
          <a:p>
            <a:pPr marL="342900" indent="-285750">
              <a:lnSpc>
                <a:spcPct val="90000"/>
              </a:lnSpc>
              <a:spcBef>
                <a:spcPts val="600"/>
              </a:spcBef>
              <a:buFont typeface="Arial" panose="020B0604020202020204" pitchFamily="34" charset="0"/>
              <a:buChar char="•"/>
            </a:pPr>
            <a:r>
              <a:rPr lang="en-US" sz="1300" dirty="0">
                <a:effectLst/>
              </a:rPr>
              <a:t>Rent increase is </a:t>
            </a:r>
            <a:r>
              <a:rPr lang="en-US" sz="1300" b="1" dirty="0">
                <a:effectLst/>
              </a:rPr>
              <a:t>RPI with a minimum uplift of 0% p.a. and a maximum uplift of 4.25% p.a.</a:t>
            </a:r>
            <a:r>
              <a:rPr lang="en-US" sz="1300" dirty="0">
                <a:effectLst/>
              </a:rPr>
              <a:t>  The terms of the rent review are mirrored within the LBBD Headlease so margin maintained throughout life of the Operator lease.</a:t>
            </a:r>
          </a:p>
          <a:p>
            <a:pPr marL="342900" indent="-285750">
              <a:lnSpc>
                <a:spcPct val="90000"/>
              </a:lnSpc>
              <a:spcBef>
                <a:spcPts val="600"/>
              </a:spcBef>
              <a:buFont typeface="Arial" panose="020B0604020202020204" pitchFamily="34" charset="0"/>
              <a:buChar char="•"/>
            </a:pPr>
            <a:r>
              <a:rPr lang="en-US" sz="1300" dirty="0"/>
              <a:t>Profit retained by the Council is £862K per year and added to IAS target;</a:t>
            </a:r>
          </a:p>
          <a:p>
            <a:pPr marL="342900" indent="-285750">
              <a:lnSpc>
                <a:spcPct val="90000"/>
              </a:lnSpc>
              <a:spcBef>
                <a:spcPts val="600"/>
              </a:spcBef>
              <a:buFont typeface="Arial" panose="020B0604020202020204" pitchFamily="34" charset="0"/>
              <a:buChar char="•"/>
            </a:pPr>
            <a:r>
              <a:rPr lang="en-US" sz="1300" dirty="0">
                <a:effectLst/>
              </a:rPr>
              <a:t>The incentive payment of £5.5m, kept in a reserve to cover any trading loss;</a:t>
            </a:r>
          </a:p>
          <a:p>
            <a:pPr marL="342900" indent="-285750">
              <a:lnSpc>
                <a:spcPct val="90000"/>
              </a:lnSpc>
              <a:spcBef>
                <a:spcPts val="600"/>
              </a:spcBef>
              <a:buFont typeface="Arial" panose="020B0604020202020204" pitchFamily="34" charset="0"/>
              <a:buChar char="•"/>
            </a:pPr>
            <a:r>
              <a:rPr lang="en-US" sz="1300" dirty="0">
                <a:effectLst/>
              </a:rPr>
              <a:t>A corporate Social Responsibility payment of £250k;</a:t>
            </a:r>
          </a:p>
          <a:p>
            <a:pPr marL="342900" indent="-285750">
              <a:lnSpc>
                <a:spcPct val="90000"/>
              </a:lnSpc>
              <a:spcBef>
                <a:spcPts val="600"/>
              </a:spcBef>
              <a:buFont typeface="Arial" panose="020B0604020202020204" pitchFamily="34" charset="0"/>
              <a:buChar char="•"/>
            </a:pPr>
            <a:r>
              <a:rPr lang="en-US" sz="1300" dirty="0">
                <a:effectLst/>
              </a:rPr>
              <a:t>the operator retains 3% of annual earnings from the hotel as a reserve for the upkeep of fixtures and fittings from year 3 onwards for the remainder of the lease term;</a:t>
            </a:r>
          </a:p>
          <a:p>
            <a:pPr marL="342900" indent="-285750">
              <a:lnSpc>
                <a:spcPct val="90000"/>
              </a:lnSpc>
              <a:spcBef>
                <a:spcPts val="600"/>
              </a:spcBef>
              <a:buFont typeface="Arial" panose="020B0604020202020204" pitchFamily="34" charset="0"/>
              <a:buChar char="•"/>
            </a:pPr>
            <a:r>
              <a:rPr lang="en-US" sz="1300" dirty="0">
                <a:effectLst/>
              </a:rPr>
              <a:t>Capital Value of the new Aparthotel</a:t>
            </a:r>
            <a:r>
              <a:rPr lang="en-US" sz="1300" dirty="0"/>
              <a:t> was £94.6m.</a:t>
            </a:r>
          </a:p>
          <a:p>
            <a:pPr marL="342900" indent="-285750">
              <a:lnSpc>
                <a:spcPct val="90000"/>
              </a:lnSpc>
              <a:spcBef>
                <a:spcPts val="600"/>
              </a:spcBef>
              <a:buFont typeface="Arial" panose="020B0604020202020204" pitchFamily="34" charset="0"/>
              <a:buChar char="•"/>
            </a:pPr>
            <a:r>
              <a:rPr lang="en-US" sz="1300" b="1" dirty="0">
                <a:effectLst/>
              </a:rPr>
              <a:t>Risks are lease periods do not match, operator ceases and needs to be replaced, property is not maintained. </a:t>
            </a:r>
            <a:r>
              <a:rPr lang="en-US" sz="1300" b="1" dirty="0"/>
              <a:t>Mitigated by margin and then the £5.5m in reserve.</a:t>
            </a:r>
            <a:endParaRPr lang="en-US" sz="1300" b="1" dirty="0">
              <a:effectLst/>
            </a:endParaRPr>
          </a:p>
        </p:txBody>
      </p:sp>
      <p:sp>
        <p:nvSpPr>
          <p:cNvPr id="34" name="Freeform: Shape 33">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4" descr="The Gate Aparthotel - Building - London E1">
            <a:extLst>
              <a:ext uri="{FF2B5EF4-FFF2-40B4-BE49-F238E27FC236}">
                <a16:creationId xmlns:a16="http://schemas.microsoft.com/office/drawing/2014/main" id="{FF5FFAFE-4896-E15F-7A45-488652F68A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0" r="-1" b="-1"/>
          <a:stretch/>
        </p:blipFill>
        <p:spPr bwMode="auto">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38" name="Freeform: Shape 37">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5254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8" name="Rectangle 308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6513788" y="365125"/>
            <a:ext cx="4840010" cy="1807305"/>
          </a:xfrm>
        </p:spPr>
        <p:txBody>
          <a:bodyPr vert="horz" lIns="91440" tIns="45720" rIns="91440" bIns="45720" rtlCol="0" anchor="ctr">
            <a:normAutofit/>
          </a:bodyPr>
          <a:lstStyle/>
          <a:p>
            <a:br>
              <a:rPr lang="en-US" sz="3100" b="1"/>
            </a:br>
            <a:r>
              <a:rPr lang="en-US" sz="3100" b="1"/>
              <a:t>Income Strips - Isle of Dogs Travelodge</a:t>
            </a:r>
            <a:br>
              <a:rPr lang="en-US" sz="3100" b="1"/>
            </a:br>
            <a:endParaRPr lang="en-US" sz="3100"/>
          </a:p>
        </p:txBody>
      </p:sp>
      <p:pic>
        <p:nvPicPr>
          <p:cNvPr id="3074" name="Picture 2">
            <a:extLst>
              <a:ext uri="{FF2B5EF4-FFF2-40B4-BE49-F238E27FC236}">
                <a16:creationId xmlns:a16="http://schemas.microsoft.com/office/drawing/2014/main" id="{5D2E9082-B146-8BFE-045A-B961FDFF7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1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C5C517E-0C40-B6D6-912E-72A1517CF780}"/>
              </a:ext>
            </a:extLst>
          </p:cNvPr>
          <p:cNvSpPr txBox="1"/>
          <p:nvPr/>
        </p:nvSpPr>
        <p:spPr>
          <a:xfrm>
            <a:off x="6513788" y="2333297"/>
            <a:ext cx="4840010" cy="3843666"/>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endParaRPr lang="en-US" sz="1000" b="1">
              <a:effectLst/>
            </a:endParaRPr>
          </a:p>
          <a:p>
            <a:pPr marL="285750" indent="-228600">
              <a:lnSpc>
                <a:spcPct val="90000"/>
              </a:lnSpc>
              <a:spcBef>
                <a:spcPts val="600"/>
              </a:spcBef>
              <a:buFont typeface="Arial" panose="020B0604020202020204" pitchFamily="34" charset="0"/>
              <a:buChar char="•"/>
            </a:pPr>
            <a:r>
              <a:rPr lang="en-US" sz="1000">
                <a:effectLst/>
              </a:rPr>
              <a:t>Headlease rent £3.23m (RPI over 50 years) with Aviva; </a:t>
            </a:r>
          </a:p>
          <a:p>
            <a:pPr marL="285750" indent="-228600">
              <a:lnSpc>
                <a:spcPct val="90000"/>
              </a:lnSpc>
              <a:spcBef>
                <a:spcPts val="600"/>
              </a:spcBef>
              <a:buFont typeface="Arial" panose="020B0604020202020204" pitchFamily="34" charset="0"/>
              <a:buChar char="•"/>
            </a:pPr>
            <a:r>
              <a:rPr lang="en-US" sz="1000">
                <a:effectLst/>
              </a:rPr>
              <a:t>Council own property after 50 years,  £12.3M paid to cover rent free period;</a:t>
            </a:r>
          </a:p>
          <a:p>
            <a:pPr marL="285750" indent="-228600">
              <a:lnSpc>
                <a:spcPct val="90000"/>
              </a:lnSpc>
              <a:spcBef>
                <a:spcPts val="600"/>
              </a:spcBef>
              <a:buFont typeface="Arial" panose="020B0604020202020204" pitchFamily="34" charset="0"/>
              <a:buChar char="•"/>
            </a:pPr>
            <a:r>
              <a:rPr lang="en-US" sz="1000"/>
              <a:t>O</a:t>
            </a:r>
            <a:r>
              <a:rPr lang="en-US" sz="1000">
                <a:effectLst/>
              </a:rPr>
              <a:t>perator (Travelodge) rent £2.89m pa (RPI over 35 years</a:t>
            </a:r>
            <a:r>
              <a:rPr lang="en-US" sz="1000"/>
              <a:t>, can then renew);</a:t>
            </a:r>
          </a:p>
          <a:p>
            <a:pPr marL="285750" indent="-228600">
              <a:lnSpc>
                <a:spcPct val="90000"/>
              </a:lnSpc>
              <a:spcBef>
                <a:spcPts val="600"/>
              </a:spcBef>
              <a:buFont typeface="Arial" panose="020B0604020202020204" pitchFamily="34" charset="0"/>
              <a:buChar char="•"/>
            </a:pPr>
            <a:r>
              <a:rPr lang="en-US" sz="1000">
                <a:effectLst/>
              </a:rPr>
              <a:t>If Travelodge did not renew their lease the Council can either seek a new hotel operator or redevelop the site for residential and/or office use. </a:t>
            </a:r>
          </a:p>
          <a:p>
            <a:pPr marL="285750" indent="-228600">
              <a:lnSpc>
                <a:spcPct val="90000"/>
              </a:lnSpc>
              <a:spcBef>
                <a:spcPts val="600"/>
              </a:spcBef>
              <a:buFont typeface="Arial" panose="020B0604020202020204" pitchFamily="34" charset="0"/>
              <a:buChar char="•"/>
            </a:pPr>
            <a:r>
              <a:rPr lang="en-US" sz="1000">
                <a:effectLst/>
              </a:rPr>
              <a:t>Rents will increase every 5-years in line with RPI subject to a collar of 1% and a cap of 5%. The terms of the rent review are mirrored within the LBBD Headlease so margin maintained throughout life of the Operator lease.</a:t>
            </a:r>
          </a:p>
          <a:p>
            <a:pPr marL="285750" indent="-228600">
              <a:lnSpc>
                <a:spcPct val="90000"/>
              </a:lnSpc>
              <a:spcBef>
                <a:spcPts val="600"/>
              </a:spcBef>
              <a:buFont typeface="Arial" panose="020B0604020202020204" pitchFamily="34" charset="0"/>
              <a:buChar char="•"/>
            </a:pPr>
            <a:r>
              <a:rPr lang="en-US" sz="1000"/>
              <a:t>Profit retained by the Council is £330K per year and added to IAS target;</a:t>
            </a:r>
          </a:p>
          <a:p>
            <a:pPr marL="285750" indent="-228600">
              <a:lnSpc>
                <a:spcPct val="90000"/>
              </a:lnSpc>
              <a:spcBef>
                <a:spcPts val="600"/>
              </a:spcBef>
              <a:buFont typeface="Arial" panose="020B0604020202020204" pitchFamily="34" charset="0"/>
              <a:buChar char="•"/>
            </a:pPr>
            <a:r>
              <a:rPr lang="en-US" sz="1000">
                <a:effectLst/>
              </a:rPr>
              <a:t>The incentive payment of £15.5m, £5.5m kept in a reserve to cover any trading loss, £1.6m for stamp duty and £8.9m available for Council to use;</a:t>
            </a:r>
          </a:p>
          <a:p>
            <a:pPr marL="285750" indent="-228600">
              <a:lnSpc>
                <a:spcPct val="90000"/>
              </a:lnSpc>
              <a:spcBef>
                <a:spcPts val="600"/>
              </a:spcBef>
              <a:buFont typeface="Arial" panose="020B0604020202020204" pitchFamily="34" charset="0"/>
              <a:buChar char="•"/>
            </a:pPr>
            <a:r>
              <a:rPr lang="en-US" sz="1000">
                <a:effectLst/>
              </a:rPr>
              <a:t>A corporate Social Responsibility payment of £750k;</a:t>
            </a:r>
          </a:p>
          <a:p>
            <a:pPr marL="285750" indent="-228600">
              <a:lnSpc>
                <a:spcPct val="90000"/>
              </a:lnSpc>
              <a:spcBef>
                <a:spcPts val="600"/>
              </a:spcBef>
              <a:buFont typeface="Arial" panose="020B0604020202020204" pitchFamily="34" charset="0"/>
              <a:buChar char="•"/>
            </a:pPr>
            <a:r>
              <a:rPr lang="en-US" sz="1000">
                <a:effectLst/>
              </a:rPr>
              <a:t>the operator retains 3% of annual earnings from the hotel as a reserve for the upkeep of fixtures and fittings from year 3 onwards for the remainder of the lease term;</a:t>
            </a:r>
          </a:p>
          <a:p>
            <a:pPr marL="285750" indent="-228600">
              <a:lnSpc>
                <a:spcPct val="90000"/>
              </a:lnSpc>
              <a:spcBef>
                <a:spcPts val="600"/>
              </a:spcBef>
              <a:buFont typeface="Arial" panose="020B0604020202020204" pitchFamily="34" charset="0"/>
              <a:buChar char="•"/>
            </a:pPr>
            <a:r>
              <a:rPr lang="en-US" sz="1000">
                <a:effectLst/>
              </a:rPr>
              <a:t>Capital Value of the </a:t>
            </a:r>
            <a:r>
              <a:rPr lang="en-US" sz="1000"/>
              <a:t>Travelodge was £82m.</a:t>
            </a:r>
          </a:p>
          <a:p>
            <a:pPr marL="285750" indent="-228600">
              <a:lnSpc>
                <a:spcPct val="90000"/>
              </a:lnSpc>
              <a:spcBef>
                <a:spcPts val="600"/>
              </a:spcBef>
              <a:buFont typeface="Arial" panose="020B0604020202020204" pitchFamily="34" charset="0"/>
              <a:buChar char="•"/>
            </a:pPr>
            <a:r>
              <a:rPr lang="en-US" sz="1000" b="1">
                <a:effectLst/>
              </a:rPr>
              <a:t>Risks are lease periods do not match, operator ceases / does not renew and needs to be replaced, property is not maintained. </a:t>
            </a:r>
            <a:r>
              <a:rPr lang="en-US" sz="1000" b="1"/>
              <a:t>Mitigated by margin and then the £5.5m in reserve.</a:t>
            </a:r>
            <a:endParaRPr lang="en-US" sz="1000" b="1">
              <a:effectLst/>
            </a:endParaRPr>
          </a:p>
        </p:txBody>
      </p:sp>
    </p:spTree>
    <p:extLst>
      <p:ext uri="{BB962C8B-B14F-4D97-AF65-F5344CB8AC3E}">
        <p14:creationId xmlns:p14="http://schemas.microsoft.com/office/powerpoint/2010/main" val="1654985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0" name="Rectangle 105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5E3B4860-9999-9958-E41B-5A83112892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93" b="-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1062" name="Rectangle 106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D4649-1236-EA4C-19C7-CDD2CDD2C8DB}"/>
              </a:ext>
            </a:extLst>
          </p:cNvPr>
          <p:cNvSpPr>
            <a:spLocks noGrp="1"/>
          </p:cNvSpPr>
          <p:nvPr>
            <p:ph type="title"/>
          </p:nvPr>
        </p:nvSpPr>
        <p:spPr>
          <a:xfrm>
            <a:off x="1040525" y="399643"/>
            <a:ext cx="3874686" cy="1084946"/>
          </a:xfrm>
        </p:spPr>
        <p:txBody>
          <a:bodyPr vert="horz" lIns="91440" tIns="45720" rIns="91440" bIns="45720" rtlCol="0" anchor="ctr">
            <a:normAutofit/>
          </a:bodyPr>
          <a:lstStyle/>
          <a:p>
            <a:r>
              <a:rPr lang="en-US" sz="2800" b="1" dirty="0">
                <a:solidFill>
                  <a:schemeClr val="bg1"/>
                </a:solidFill>
              </a:rPr>
              <a:t>Income Strips - Trocoll</a:t>
            </a:r>
          </a:p>
        </p:txBody>
      </p:sp>
      <p:sp>
        <p:nvSpPr>
          <p:cNvPr id="1064" name="Rectangle 106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06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8" name="Rectangle 108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5C517E-0C40-B6D6-912E-72A1517CF780}"/>
              </a:ext>
            </a:extLst>
          </p:cNvPr>
          <p:cNvSpPr txBox="1"/>
          <p:nvPr/>
        </p:nvSpPr>
        <p:spPr>
          <a:xfrm>
            <a:off x="713678" y="1578117"/>
            <a:ext cx="4493942" cy="4988222"/>
          </a:xfrm>
          <a:prstGeom prst="rect">
            <a:avLst/>
          </a:prstGeom>
        </p:spPr>
        <p:txBody>
          <a:bodyPr vert="horz" lIns="91440" tIns="45720" rIns="91440" bIns="45720" rtlCol="0" anchor="ctr">
            <a:noAutofit/>
          </a:bodyPr>
          <a:lstStyle/>
          <a:p>
            <a:pPr marL="285750" indent="-228600">
              <a:lnSpc>
                <a:spcPct val="90000"/>
              </a:lnSpc>
              <a:spcBef>
                <a:spcPts val="600"/>
              </a:spcBef>
              <a:buFont typeface="Arial" panose="020B0604020202020204" pitchFamily="34" charset="0"/>
              <a:buChar char="•"/>
            </a:pPr>
            <a:r>
              <a:rPr lang="en-US" sz="1400" dirty="0">
                <a:solidFill>
                  <a:schemeClr val="bg1"/>
                </a:solidFill>
                <a:effectLst/>
              </a:rPr>
              <a:t>Site sits within the key regeneration area of Barking Town Centre;</a:t>
            </a:r>
          </a:p>
          <a:p>
            <a:pPr marL="285750" indent="-228600">
              <a:lnSpc>
                <a:spcPct val="90000"/>
              </a:lnSpc>
              <a:spcBef>
                <a:spcPts val="600"/>
              </a:spcBef>
              <a:buFont typeface="Arial" panose="020B0604020202020204" pitchFamily="34" charset="0"/>
              <a:buChar char="•"/>
            </a:pPr>
            <a:r>
              <a:rPr lang="en-US" sz="1400" dirty="0">
                <a:solidFill>
                  <a:schemeClr val="bg1"/>
                </a:solidFill>
              </a:rPr>
              <a:t>198 homes, 35% affordable with Rail Pen (pension fund) and a pub;</a:t>
            </a:r>
            <a:r>
              <a:rPr lang="en-US" sz="1400" dirty="0">
                <a:solidFill>
                  <a:schemeClr val="bg1"/>
                </a:solidFill>
                <a:effectLst/>
              </a:rPr>
              <a:t> </a:t>
            </a:r>
          </a:p>
          <a:p>
            <a:pPr marL="285750" indent="-228600">
              <a:lnSpc>
                <a:spcPct val="90000"/>
              </a:lnSpc>
              <a:spcBef>
                <a:spcPts val="600"/>
              </a:spcBef>
              <a:buFont typeface="Arial" panose="020B0604020202020204" pitchFamily="34" charset="0"/>
              <a:buChar char="•"/>
            </a:pPr>
            <a:r>
              <a:rPr lang="en-US" sz="1400" dirty="0">
                <a:solidFill>
                  <a:schemeClr val="bg1"/>
                </a:solidFill>
                <a:effectLst/>
              </a:rPr>
              <a:t>Headlease initial rent £2.0675m (CPI over 50 years) with Rail Pen; </a:t>
            </a:r>
          </a:p>
          <a:p>
            <a:pPr marL="285750" indent="-228600">
              <a:lnSpc>
                <a:spcPct val="90000"/>
              </a:lnSpc>
              <a:spcBef>
                <a:spcPts val="600"/>
              </a:spcBef>
              <a:buFont typeface="Arial" panose="020B0604020202020204" pitchFamily="34" charset="0"/>
              <a:buChar char="•"/>
            </a:pPr>
            <a:r>
              <a:rPr lang="en-US" sz="1400" dirty="0">
                <a:solidFill>
                  <a:schemeClr val="bg1"/>
                </a:solidFill>
                <a:effectLst/>
              </a:rPr>
              <a:t>Council own property after 50 years;</a:t>
            </a:r>
          </a:p>
          <a:p>
            <a:pPr marL="285750" indent="-228600">
              <a:lnSpc>
                <a:spcPct val="90000"/>
              </a:lnSpc>
              <a:spcBef>
                <a:spcPts val="600"/>
              </a:spcBef>
              <a:buFont typeface="Arial" panose="020B0604020202020204" pitchFamily="34" charset="0"/>
              <a:buChar char="•"/>
            </a:pPr>
            <a:r>
              <a:rPr lang="en-US" sz="1400" dirty="0">
                <a:solidFill>
                  <a:schemeClr val="bg1"/>
                </a:solidFill>
              </a:rPr>
              <a:t>O</a:t>
            </a:r>
            <a:r>
              <a:rPr lang="en-US" sz="1400" dirty="0">
                <a:solidFill>
                  <a:schemeClr val="bg1"/>
                </a:solidFill>
                <a:effectLst/>
              </a:rPr>
              <a:t>perator (Reside) net rent tbc but needs to be the same or more than the initial rent paid to Aviva or will make losses;</a:t>
            </a:r>
            <a:endParaRPr lang="en-US" sz="1400" dirty="0">
              <a:solidFill>
                <a:schemeClr val="bg1"/>
              </a:solidFill>
            </a:endParaRPr>
          </a:p>
          <a:p>
            <a:pPr marL="285750" indent="-228600">
              <a:lnSpc>
                <a:spcPct val="90000"/>
              </a:lnSpc>
              <a:spcBef>
                <a:spcPts val="600"/>
              </a:spcBef>
              <a:buFont typeface="Arial" panose="020B0604020202020204" pitchFamily="34" charset="0"/>
              <a:buChar char="•"/>
            </a:pPr>
            <a:r>
              <a:rPr lang="en-US" sz="1400" dirty="0">
                <a:solidFill>
                  <a:schemeClr val="bg1"/>
                </a:solidFill>
                <a:effectLst/>
              </a:rPr>
              <a:t>Council cannot sell the property and needs to remain in the lease for 50 years but then ownership transfer to the Council;</a:t>
            </a:r>
          </a:p>
          <a:p>
            <a:pPr marL="285750" indent="-228600">
              <a:lnSpc>
                <a:spcPct val="90000"/>
              </a:lnSpc>
              <a:spcBef>
                <a:spcPts val="600"/>
              </a:spcBef>
              <a:buFont typeface="Arial" panose="020B0604020202020204" pitchFamily="34" charset="0"/>
              <a:buChar char="•"/>
            </a:pPr>
            <a:r>
              <a:rPr lang="en-US" sz="1400" dirty="0">
                <a:solidFill>
                  <a:schemeClr val="bg1"/>
                </a:solidFill>
                <a:effectLst/>
              </a:rPr>
              <a:t>Rents will increase every CPI subject to a collar of 0% and a cap of 4%. The terms of the rent review </a:t>
            </a:r>
            <a:r>
              <a:rPr lang="en-US" sz="1400" dirty="0">
                <a:solidFill>
                  <a:schemeClr val="bg1"/>
                </a:solidFill>
              </a:rPr>
              <a:t>will be</a:t>
            </a:r>
            <a:r>
              <a:rPr lang="en-US" sz="1400" dirty="0">
                <a:solidFill>
                  <a:schemeClr val="bg1"/>
                </a:solidFill>
                <a:effectLst/>
              </a:rPr>
              <a:t> mirrored within the LBBD Headlease to Reside.</a:t>
            </a:r>
          </a:p>
          <a:p>
            <a:pPr marL="285750" indent="-228600">
              <a:lnSpc>
                <a:spcPct val="90000"/>
              </a:lnSpc>
              <a:spcBef>
                <a:spcPts val="600"/>
              </a:spcBef>
              <a:buFont typeface="Arial" panose="020B0604020202020204" pitchFamily="34" charset="0"/>
              <a:buChar char="•"/>
            </a:pPr>
            <a:r>
              <a:rPr lang="en-US" sz="1400" dirty="0">
                <a:solidFill>
                  <a:schemeClr val="bg1"/>
                </a:solidFill>
              </a:rPr>
              <a:t>Trocoll is currently forecast to make a loss but if initial rents are higher than the initial rent forecast then this could provide a profit but if it is lower then the loss will be larger ;</a:t>
            </a:r>
          </a:p>
          <a:p>
            <a:pPr marL="285750" indent="-228600">
              <a:lnSpc>
                <a:spcPct val="90000"/>
              </a:lnSpc>
              <a:spcBef>
                <a:spcPts val="600"/>
              </a:spcBef>
              <a:buFont typeface="Arial" panose="020B0604020202020204" pitchFamily="34" charset="0"/>
              <a:buChar char="•"/>
            </a:pPr>
            <a:r>
              <a:rPr lang="en-US" sz="1400" dirty="0">
                <a:solidFill>
                  <a:schemeClr val="bg1"/>
                </a:solidFill>
                <a:effectLst/>
              </a:rPr>
              <a:t>No incentive payment or corporate Social Responsibility payment;</a:t>
            </a:r>
          </a:p>
        </p:txBody>
      </p:sp>
    </p:spTree>
    <p:extLst>
      <p:ext uri="{BB962C8B-B14F-4D97-AF65-F5344CB8AC3E}">
        <p14:creationId xmlns:p14="http://schemas.microsoft.com/office/powerpoint/2010/main" val="1422764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959D70-1063-4DFA-8278-2F5A010F874F}"/>
              </a:ext>
            </a:extLst>
          </p:cNvPr>
          <p:cNvSpPr txBox="1"/>
          <p:nvPr/>
        </p:nvSpPr>
        <p:spPr>
          <a:xfrm>
            <a:off x="801391" y="512976"/>
            <a:ext cx="10589218" cy="584775"/>
          </a:xfrm>
          <a:prstGeom prst="rect">
            <a:avLst/>
          </a:prstGeom>
          <a:noFill/>
          <a:ln>
            <a:solidFill>
              <a:schemeClr val="accent1"/>
            </a:solidFill>
          </a:ln>
        </p:spPr>
        <p:txBody>
          <a:bodyPr wrap="square">
            <a:spAutoFit/>
          </a:bodyPr>
          <a:lstStyle/>
          <a:p>
            <a:r>
              <a:rPr lang="en-GB" sz="3200" b="1" dirty="0">
                <a:ln>
                  <a:solidFill>
                    <a:schemeClr val="tx1"/>
                  </a:solidFill>
                </a:ln>
                <a:solidFill>
                  <a:srgbClr val="C00000"/>
                </a:solidFill>
                <a:effectLst/>
                <a:latin typeface="Bahnschrift" panose="020B0502040204020203" pitchFamily="34" charset="0"/>
                <a:ea typeface="Calibri" panose="020F0502020204030204" pitchFamily="34" charset="0"/>
              </a:rPr>
              <a:t>Key Risks and Strengths of the IAS</a:t>
            </a:r>
            <a:endParaRPr lang="en-GB" sz="3200" dirty="0">
              <a:ln>
                <a:solidFill>
                  <a:schemeClr val="tx1"/>
                </a:solidFill>
              </a:ln>
              <a:solidFill>
                <a:srgbClr val="C00000"/>
              </a:solidFill>
              <a:latin typeface="Bahnschrift" panose="020B0502040204020203" pitchFamily="34" charset="0"/>
            </a:endParaRPr>
          </a:p>
        </p:txBody>
      </p:sp>
      <p:sp>
        <p:nvSpPr>
          <p:cNvPr id="7" name="TextBox 6">
            <a:extLst>
              <a:ext uri="{FF2B5EF4-FFF2-40B4-BE49-F238E27FC236}">
                <a16:creationId xmlns:a16="http://schemas.microsoft.com/office/drawing/2014/main" id="{6FE45DB4-9318-46EF-824F-AEE63BD2FF93}"/>
              </a:ext>
            </a:extLst>
          </p:cNvPr>
          <p:cNvSpPr txBox="1"/>
          <p:nvPr/>
        </p:nvSpPr>
        <p:spPr>
          <a:xfrm>
            <a:off x="801391" y="3076233"/>
            <a:ext cx="10589218" cy="2957348"/>
          </a:xfrm>
          <a:prstGeom prst="rect">
            <a:avLst/>
          </a:prstGeom>
          <a:noFill/>
          <a:ln>
            <a:solidFill>
              <a:srgbClr val="C00000"/>
            </a:solidFill>
          </a:ln>
        </p:spPr>
        <p:txBody>
          <a:bodyPr wrap="square" rtlCol="0">
            <a:spAutoFit/>
          </a:bodyPr>
          <a:lstStyle/>
          <a:p>
            <a:pPr algn="just">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Risks / Pressures:</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Macro Environment: higher interest rates, rent policies, Cost of Living;</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Build costs: increased significantly over past 2 years; higher than competition, impacting viability; </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Council systems and processes: IAS assumptions require Council and Reside to achieve fairly ambitious targets on letting, rents, bad debts – this needs to improve – the IAS requirements are different to the HRA. There are a lot of schemes completing and need to be able to upscale.</a:t>
            </a:r>
          </a:p>
          <a:p>
            <a:pPr marL="400050" indent="-400050" algn="just">
              <a:lnSpc>
                <a:spcPct val="107000"/>
              </a:lnSpc>
              <a:spcAft>
                <a:spcPts val="800"/>
              </a:spcAft>
              <a:buFont typeface="+mj-lt"/>
              <a:buAutoNum type="romanLcPeriod"/>
            </a:pPr>
            <a:r>
              <a:rPr lang="en-GB" sz="1600" dirty="0">
                <a:latin typeface="Arial" panose="020B0604020202020204" pitchFamily="34" charset="0"/>
                <a:ea typeface="Calibri" panose="020F0502020204030204" pitchFamily="34" charset="0"/>
                <a:cs typeface="Arial" panose="020B0604020202020204" pitchFamily="34" charset="0"/>
              </a:rPr>
              <a:t>Reporting: needs to improve and pick up issues quickly</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Loss making schemes: Reside Ltd, Gascoigne East 3b and Trocoll – all incur losses and these need to be covered by profits in other areas.</a:t>
            </a:r>
          </a:p>
        </p:txBody>
      </p:sp>
      <p:graphicFrame>
        <p:nvGraphicFramePr>
          <p:cNvPr id="11" name="TextBox 4">
            <a:extLst>
              <a:ext uri="{FF2B5EF4-FFF2-40B4-BE49-F238E27FC236}">
                <a16:creationId xmlns:a16="http://schemas.microsoft.com/office/drawing/2014/main" id="{5BA04AAC-9355-071F-4615-FF976F87FE0E}"/>
              </a:ext>
            </a:extLst>
          </p:cNvPr>
          <p:cNvGraphicFramePr/>
          <p:nvPr>
            <p:extLst>
              <p:ext uri="{D42A27DB-BD31-4B8C-83A1-F6EECF244321}">
                <p14:modId xmlns:p14="http://schemas.microsoft.com/office/powerpoint/2010/main" val="3676866989"/>
              </p:ext>
            </p:extLst>
          </p:nvPr>
        </p:nvGraphicFramePr>
        <p:xfrm>
          <a:off x="801391" y="1178245"/>
          <a:ext cx="10589218" cy="1831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795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959D70-1063-4DFA-8278-2F5A010F874F}"/>
              </a:ext>
            </a:extLst>
          </p:cNvPr>
          <p:cNvSpPr txBox="1"/>
          <p:nvPr/>
        </p:nvSpPr>
        <p:spPr>
          <a:xfrm>
            <a:off x="801391" y="512976"/>
            <a:ext cx="10589218" cy="584775"/>
          </a:xfrm>
          <a:prstGeom prst="rect">
            <a:avLst/>
          </a:prstGeom>
          <a:noFill/>
          <a:ln>
            <a:solidFill>
              <a:schemeClr val="accent1"/>
            </a:solidFill>
          </a:ln>
        </p:spPr>
        <p:txBody>
          <a:bodyPr wrap="square">
            <a:spAutoFit/>
          </a:bodyPr>
          <a:lstStyle/>
          <a:p>
            <a:r>
              <a:rPr lang="en-GB" sz="3200" b="1" dirty="0">
                <a:ln>
                  <a:solidFill>
                    <a:schemeClr val="tx1"/>
                  </a:solidFill>
                </a:ln>
                <a:solidFill>
                  <a:srgbClr val="C00000"/>
                </a:solidFill>
                <a:effectLst/>
                <a:latin typeface="Bahnschrift" panose="020B0502040204020203" pitchFamily="34" charset="0"/>
                <a:ea typeface="Calibri" panose="020F0502020204030204" pitchFamily="34" charset="0"/>
              </a:rPr>
              <a:t>Protection From Downturn in Market</a:t>
            </a:r>
            <a:endParaRPr lang="en-GB" sz="3200" dirty="0">
              <a:ln>
                <a:solidFill>
                  <a:schemeClr val="tx1"/>
                </a:solidFill>
              </a:ln>
              <a:solidFill>
                <a:srgbClr val="C00000"/>
              </a:solidFill>
              <a:latin typeface="Bahnschrift" panose="020B0502040204020203" pitchFamily="34" charset="0"/>
            </a:endParaRPr>
          </a:p>
        </p:txBody>
      </p:sp>
      <p:sp>
        <p:nvSpPr>
          <p:cNvPr id="5" name="TextBox 4">
            <a:extLst>
              <a:ext uri="{FF2B5EF4-FFF2-40B4-BE49-F238E27FC236}">
                <a16:creationId xmlns:a16="http://schemas.microsoft.com/office/drawing/2014/main" id="{7DE58CBA-28C1-4D3B-B4EA-81B050D310F9}"/>
              </a:ext>
            </a:extLst>
          </p:cNvPr>
          <p:cNvSpPr txBox="1"/>
          <p:nvPr/>
        </p:nvSpPr>
        <p:spPr>
          <a:xfrm>
            <a:off x="786538" y="1423190"/>
            <a:ext cx="10589218" cy="1831463"/>
          </a:xfrm>
          <a:prstGeom prst="rect">
            <a:avLst/>
          </a:prstGeom>
          <a:noFill/>
          <a:ln>
            <a:solidFill>
              <a:srgbClr val="C00000"/>
            </a:solidFill>
          </a:ln>
        </p:spPr>
        <p:txBody>
          <a:bodyPr wrap="square" rtlCol="0">
            <a:spAutoFit/>
          </a:bodyPr>
          <a:lstStyle/>
          <a:p>
            <a:pPr algn="just">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Pressure on the investment budget could be from a: </a:t>
            </a:r>
          </a:p>
          <a:p>
            <a:pPr marL="342900" lvl="0" indent="-34290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delay in developments becoming operational, delays investment income and interest receivable;</a:t>
            </a:r>
          </a:p>
          <a:p>
            <a:pPr marL="342900" lvl="0" indent="-34290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significant increase in borrowing requiring more interest payable than forecast;</a:t>
            </a:r>
          </a:p>
          <a:p>
            <a:pPr marL="342900" lvl="0" indent="-34290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significant drop in treasury returns either through lower returns or lower investible cash balances; and</a:t>
            </a:r>
          </a:p>
          <a:p>
            <a:pPr marL="342900" lvl="0" indent="-34290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 of assets bringing in income lower or % of assets that require development finance higher than expected.</a:t>
            </a:r>
            <a:r>
              <a:rPr lang="en-GB" dirty="0"/>
              <a:t> </a:t>
            </a:r>
          </a:p>
        </p:txBody>
      </p:sp>
      <p:sp>
        <p:nvSpPr>
          <p:cNvPr id="7" name="TextBox 6">
            <a:extLst>
              <a:ext uri="{FF2B5EF4-FFF2-40B4-BE49-F238E27FC236}">
                <a16:creationId xmlns:a16="http://schemas.microsoft.com/office/drawing/2014/main" id="{6FE45DB4-9318-46EF-824F-AEE63BD2FF93}"/>
              </a:ext>
            </a:extLst>
          </p:cNvPr>
          <p:cNvSpPr txBox="1"/>
          <p:nvPr/>
        </p:nvSpPr>
        <p:spPr>
          <a:xfrm>
            <a:off x="786538" y="3580092"/>
            <a:ext cx="10589218" cy="2225225"/>
          </a:xfrm>
          <a:prstGeom prst="rect">
            <a:avLst/>
          </a:prstGeom>
          <a:noFill/>
          <a:ln>
            <a:solidFill>
              <a:srgbClr val="C00000"/>
            </a:solidFill>
          </a:ln>
        </p:spPr>
        <p:txBody>
          <a:bodyPr wrap="square" rtlCol="0">
            <a:spAutoFit/>
          </a:bodyPr>
          <a:lstStyle/>
          <a:p>
            <a:pPr algn="just">
              <a:lnSpc>
                <a:spcPct val="107000"/>
              </a:lnSpc>
              <a:spcAft>
                <a:spcPts val="800"/>
              </a:spcAft>
            </a:pPr>
            <a:r>
              <a:rPr lang="en-GB" sz="1600" b="1" dirty="0">
                <a:effectLst/>
                <a:latin typeface="Arial" panose="020B0604020202020204" pitchFamily="34" charset="0"/>
                <a:ea typeface="Calibri" panose="020F0502020204030204" pitchFamily="34" charset="0"/>
                <a:cs typeface="Arial" panose="020B0604020202020204" pitchFamily="34" charset="0"/>
              </a:rPr>
              <a:t>How pressure is mitigated:</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Each investment includes a profit margin based on normal market conditions. If rental is reduced, then profit will reduce but the interest and debt repayment obligations will still be met. </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If conditions deteriorate to a level where profit is wiped out and there is insufficient income to cover debt and borrowing positions, then adjustments can be made to the level of return that is set aside to meet the debt repayment. This is because some of the Council’s borrowing only needs to be paid back at maturity.</a:t>
            </a:r>
          </a:p>
          <a:p>
            <a:pPr marL="400050" indent="-400050" algn="just">
              <a:lnSpc>
                <a:spcPct val="107000"/>
              </a:lnSpc>
              <a:spcAft>
                <a:spcPts val="800"/>
              </a:spcAft>
              <a:buFont typeface="+mj-lt"/>
              <a:buAutoNum type="romanLcPeriod"/>
            </a:pPr>
            <a:r>
              <a:rPr lang="en-GB" sz="1600" dirty="0">
                <a:effectLst/>
                <a:latin typeface="Arial" panose="020B0604020202020204" pitchFamily="34" charset="0"/>
                <a:ea typeface="Calibri" panose="020F0502020204030204" pitchFamily="34" charset="0"/>
                <a:cs typeface="Arial" panose="020B0604020202020204" pitchFamily="34" charset="0"/>
              </a:rPr>
              <a:t>In extreme cases, can reduce its investment activity &amp; focus on more profitable assets, sell or refinance assets. </a:t>
            </a:r>
          </a:p>
        </p:txBody>
      </p:sp>
    </p:spTree>
    <p:extLst>
      <p:ext uri="{BB962C8B-B14F-4D97-AF65-F5344CB8AC3E}">
        <p14:creationId xmlns:p14="http://schemas.microsoft.com/office/powerpoint/2010/main" val="873243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8C3589-5B3F-49CF-B9B9-7990D564B780}"/>
              </a:ext>
            </a:extLst>
          </p:cNvPr>
          <p:cNvSpPr>
            <a:spLocks noGrp="1"/>
          </p:cNvSpPr>
          <p:nvPr>
            <p:ph type="title"/>
          </p:nvPr>
        </p:nvSpPr>
        <p:spPr>
          <a:xfrm>
            <a:off x="838200" y="365125"/>
            <a:ext cx="10515600" cy="1325563"/>
          </a:xfrm>
        </p:spPr>
        <p:txBody>
          <a:bodyPr>
            <a:normAutofit/>
          </a:bodyPr>
          <a:lstStyle/>
          <a:p>
            <a:r>
              <a:rPr lang="en-GB" sz="4600" b="1" dirty="0">
                <a:solidFill>
                  <a:srgbClr val="FFFFFF"/>
                </a:solidFill>
                <a:latin typeface="Bahnschrift" panose="020B0502040204020203" pitchFamily="34" charset="0"/>
              </a:rPr>
              <a:t>IAS Governance</a:t>
            </a:r>
          </a:p>
        </p:txBody>
      </p:sp>
      <p:sp>
        <p:nvSpPr>
          <p:cNvPr id="4" name="Content Placeholder 3">
            <a:extLst>
              <a:ext uri="{FF2B5EF4-FFF2-40B4-BE49-F238E27FC236}">
                <a16:creationId xmlns:a16="http://schemas.microsoft.com/office/drawing/2014/main" id="{AB18F96A-0FA6-4F10-89ED-9C6033887469}"/>
              </a:ext>
            </a:extLst>
          </p:cNvPr>
          <p:cNvSpPr>
            <a:spLocks noGrp="1"/>
          </p:cNvSpPr>
          <p:nvPr>
            <p:ph idx="1"/>
          </p:nvPr>
        </p:nvSpPr>
        <p:spPr>
          <a:xfrm>
            <a:off x="838200" y="2055813"/>
            <a:ext cx="10515600" cy="3738562"/>
          </a:xfrm>
        </p:spPr>
        <p:txBody>
          <a:bodyPr>
            <a:normAutofit/>
          </a:bodyPr>
          <a:lstStyle/>
          <a:p>
            <a:r>
              <a:rPr lang="en-GB" sz="1600" dirty="0"/>
              <a:t>Investment Panel (IP) advises the Chair on the approval of the IAS implementation and the schemes/developments that have been proposed. IP will consider:</a:t>
            </a:r>
          </a:p>
          <a:p>
            <a:endParaRPr lang="en-GB" sz="1600" dirty="0"/>
          </a:p>
          <a:p>
            <a:pPr lvl="2"/>
            <a:r>
              <a:rPr lang="en-GB" sz="1600" dirty="0"/>
              <a:t>Source of funding</a:t>
            </a:r>
          </a:p>
          <a:p>
            <a:pPr lvl="2"/>
            <a:r>
              <a:rPr lang="en-GB" sz="1600" dirty="0"/>
              <a:t>Significant risks &amp; implications from the approval of schemes </a:t>
            </a:r>
          </a:p>
          <a:p>
            <a:pPr lvl="2"/>
            <a:r>
              <a:rPr lang="en-GB" sz="1600" dirty="0"/>
              <a:t>Impact of scheme approval on Council resources &amp; assets</a:t>
            </a:r>
          </a:p>
          <a:p>
            <a:pPr lvl="2"/>
            <a:r>
              <a:rPr lang="en-GB" sz="1600" dirty="0"/>
              <a:t>Subject specific papers or questions raised by the Chair</a:t>
            </a:r>
          </a:p>
          <a:p>
            <a:pPr lvl="2"/>
            <a:r>
              <a:rPr lang="en-GB" sz="1600" dirty="0"/>
              <a:t>Ongoing monitoring of investments delivered under the IAS</a:t>
            </a:r>
          </a:p>
          <a:p>
            <a:pPr lvl="2"/>
            <a:endParaRPr lang="en-GB" sz="1600" dirty="0"/>
          </a:p>
          <a:p>
            <a:r>
              <a:rPr lang="en-GB" sz="1600" dirty="0"/>
              <a:t>IP must monitor the expected and actual financial returns on a regular basis to ensure these are in line with the IAS &amp; MTFS</a:t>
            </a:r>
          </a:p>
          <a:p>
            <a:r>
              <a:rPr lang="en-GB" sz="1600" dirty="0"/>
              <a:t>Focus is now moving from developments to asset management, with shadow board to be established to include Reside.</a:t>
            </a:r>
          </a:p>
        </p:txBody>
      </p:sp>
    </p:spTree>
    <p:extLst>
      <p:ext uri="{BB962C8B-B14F-4D97-AF65-F5344CB8AC3E}">
        <p14:creationId xmlns:p14="http://schemas.microsoft.com/office/powerpoint/2010/main" val="313105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3589-5B3F-49CF-B9B9-7990D564B780}"/>
              </a:ext>
            </a:extLst>
          </p:cNvPr>
          <p:cNvSpPr>
            <a:spLocks noGrp="1"/>
          </p:cNvSpPr>
          <p:nvPr>
            <p:ph type="title"/>
          </p:nvPr>
        </p:nvSpPr>
        <p:spPr>
          <a:xfrm>
            <a:off x="838200" y="365125"/>
            <a:ext cx="10515600" cy="600395"/>
          </a:xfrm>
          <a:solidFill>
            <a:schemeClr val="tx2"/>
          </a:solidFill>
          <a:ln>
            <a:solidFill>
              <a:schemeClr val="accent1"/>
            </a:solidFill>
          </a:ln>
        </p:spPr>
        <p:txBody>
          <a:bodyPr>
            <a:normAutofit/>
          </a:bodyPr>
          <a:lstStyle/>
          <a:p>
            <a:r>
              <a:rPr lang="en-GB" sz="3200" b="1" dirty="0">
                <a:solidFill>
                  <a:schemeClr val="bg1"/>
                </a:solidFill>
                <a:latin typeface="Bahnschrift" panose="020B0502040204020203" pitchFamily="34" charset="0"/>
              </a:rPr>
              <a:t>IAS Governance continued…</a:t>
            </a:r>
          </a:p>
        </p:txBody>
      </p:sp>
      <p:sp>
        <p:nvSpPr>
          <p:cNvPr id="4" name="Content Placeholder 3">
            <a:extLst>
              <a:ext uri="{FF2B5EF4-FFF2-40B4-BE49-F238E27FC236}">
                <a16:creationId xmlns:a16="http://schemas.microsoft.com/office/drawing/2014/main" id="{AB18F96A-0FA6-4F10-89ED-9C6033887469}"/>
              </a:ext>
            </a:extLst>
          </p:cNvPr>
          <p:cNvSpPr>
            <a:spLocks noGrp="1"/>
          </p:cNvSpPr>
          <p:nvPr>
            <p:ph idx="1"/>
          </p:nvPr>
        </p:nvSpPr>
        <p:spPr>
          <a:xfrm>
            <a:off x="838200" y="1395663"/>
            <a:ext cx="10515600" cy="4324913"/>
          </a:xfrm>
          <a:solidFill>
            <a:schemeClr val="bg1"/>
          </a:solidFill>
          <a:ln>
            <a:solidFill>
              <a:schemeClr val="tx2"/>
            </a:solidFill>
          </a:ln>
        </p:spPr>
        <p:txBody>
          <a:bodyPr>
            <a:normAutofit/>
          </a:bodyPr>
          <a:lstStyle/>
          <a:p>
            <a:r>
              <a:rPr lang="en-GB" sz="2000" dirty="0"/>
              <a:t>Significant delays or alterations to schemes with a financial or delivery impact will be brought back to IP</a:t>
            </a:r>
          </a:p>
          <a:p>
            <a:r>
              <a:rPr lang="en-GB" sz="2000" dirty="0"/>
              <a:t>Control system is in place with Gateways and Milestones to evaluate investment proposals (see next 2 slides)</a:t>
            </a:r>
          </a:p>
          <a:p>
            <a:pPr lvl="1"/>
            <a:r>
              <a:rPr lang="en-GB" sz="2000" dirty="0"/>
              <a:t>Gateways: strategic decision to proceed with an investment</a:t>
            </a:r>
          </a:p>
          <a:p>
            <a:pPr lvl="1"/>
            <a:r>
              <a:rPr lang="en-GB" sz="2000" dirty="0"/>
              <a:t>Milestones: reporting points to validate outcomes</a:t>
            </a:r>
          </a:p>
          <a:p>
            <a:pPr lvl="1"/>
            <a:endParaRPr lang="en-GB" sz="2000" dirty="0"/>
          </a:p>
          <a:p>
            <a:r>
              <a:rPr lang="en-GB" sz="2000" dirty="0"/>
              <a:t>Scrutiny at each stage includes consideration of:</a:t>
            </a:r>
          </a:p>
          <a:p>
            <a:pPr lvl="1"/>
            <a:r>
              <a:rPr lang="en-GB" sz="2000" dirty="0"/>
              <a:t>Strategic value</a:t>
            </a:r>
          </a:p>
          <a:p>
            <a:pPr lvl="1"/>
            <a:r>
              <a:rPr lang="en-GB" sz="2000" dirty="0"/>
              <a:t>Financial value</a:t>
            </a:r>
          </a:p>
          <a:p>
            <a:pPr lvl="1"/>
            <a:r>
              <a:rPr lang="en-GB" sz="2000" dirty="0"/>
              <a:t>Deliverability</a:t>
            </a:r>
          </a:p>
        </p:txBody>
      </p:sp>
      <p:cxnSp>
        <p:nvCxnSpPr>
          <p:cNvPr id="5" name="Straight Connector 4">
            <a:extLst>
              <a:ext uri="{FF2B5EF4-FFF2-40B4-BE49-F238E27FC236}">
                <a16:creationId xmlns:a16="http://schemas.microsoft.com/office/drawing/2014/main" id="{5002AA31-ED48-4C1D-AF75-A4B85B0E6691}"/>
              </a:ext>
            </a:extLst>
          </p:cNvPr>
          <p:cNvCxnSpPr>
            <a:cxnSpLocks/>
          </p:cNvCxnSpPr>
          <p:nvPr/>
        </p:nvCxnSpPr>
        <p:spPr>
          <a:xfrm>
            <a:off x="4605841" y="3639911"/>
            <a:ext cx="173287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949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3589-5B3F-49CF-B9B9-7990D564B780}"/>
              </a:ext>
            </a:extLst>
          </p:cNvPr>
          <p:cNvSpPr>
            <a:spLocks noGrp="1"/>
          </p:cNvSpPr>
          <p:nvPr>
            <p:ph type="title"/>
          </p:nvPr>
        </p:nvSpPr>
        <p:spPr>
          <a:xfrm>
            <a:off x="413286" y="365125"/>
            <a:ext cx="11529670" cy="485107"/>
          </a:xfrm>
          <a:solidFill>
            <a:schemeClr val="tx2"/>
          </a:solidFill>
          <a:ln>
            <a:solidFill>
              <a:schemeClr val="accent1"/>
            </a:solidFill>
          </a:ln>
        </p:spPr>
        <p:txBody>
          <a:bodyPr>
            <a:normAutofit fontScale="90000"/>
          </a:bodyPr>
          <a:lstStyle/>
          <a:p>
            <a:r>
              <a:rPr lang="en-GB" sz="3200" b="1" dirty="0">
                <a:solidFill>
                  <a:schemeClr val="bg1"/>
                </a:solidFill>
                <a:latin typeface="Bahnschrift" panose="020B0502040204020203" pitchFamily="34" charset="0"/>
              </a:rPr>
              <a:t>IAS Governance – Control System</a:t>
            </a:r>
          </a:p>
        </p:txBody>
      </p:sp>
      <p:cxnSp>
        <p:nvCxnSpPr>
          <p:cNvPr id="5" name="Straight Connector 4">
            <a:extLst>
              <a:ext uri="{FF2B5EF4-FFF2-40B4-BE49-F238E27FC236}">
                <a16:creationId xmlns:a16="http://schemas.microsoft.com/office/drawing/2014/main" id="{5002AA31-ED48-4C1D-AF75-A4B85B0E6691}"/>
              </a:ext>
            </a:extLst>
          </p:cNvPr>
          <p:cNvCxnSpPr>
            <a:cxnSpLocks/>
          </p:cNvCxnSpPr>
          <p:nvPr/>
        </p:nvCxnSpPr>
        <p:spPr>
          <a:xfrm>
            <a:off x="4605841" y="3639911"/>
            <a:ext cx="173287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91493B9-9D08-4DEA-81A9-BEBF37B3EF22}"/>
              </a:ext>
            </a:extLst>
          </p:cNvPr>
          <p:cNvPicPr>
            <a:picLocks noChangeAspect="1"/>
          </p:cNvPicPr>
          <p:nvPr/>
        </p:nvPicPr>
        <p:blipFill rotWithShape="1">
          <a:blip r:embed="rId3"/>
          <a:srcRect t="5818" b="7559"/>
          <a:stretch/>
        </p:blipFill>
        <p:spPr>
          <a:xfrm>
            <a:off x="301774" y="973055"/>
            <a:ext cx="11641182" cy="5026301"/>
          </a:xfrm>
          <a:prstGeom prst="rect">
            <a:avLst/>
          </a:prstGeom>
        </p:spPr>
      </p:pic>
    </p:spTree>
    <p:extLst>
      <p:ext uri="{BB962C8B-B14F-4D97-AF65-F5344CB8AC3E}">
        <p14:creationId xmlns:p14="http://schemas.microsoft.com/office/powerpoint/2010/main" val="288690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C3589-5B3F-49CF-B9B9-7990D564B780}"/>
              </a:ext>
            </a:extLst>
          </p:cNvPr>
          <p:cNvSpPr>
            <a:spLocks noGrp="1"/>
          </p:cNvSpPr>
          <p:nvPr>
            <p:ph type="title"/>
          </p:nvPr>
        </p:nvSpPr>
        <p:spPr>
          <a:xfrm>
            <a:off x="669073" y="365126"/>
            <a:ext cx="11206976" cy="661570"/>
          </a:xfrm>
          <a:solidFill>
            <a:schemeClr val="tx2"/>
          </a:solidFill>
          <a:ln>
            <a:solidFill>
              <a:schemeClr val="bg1"/>
            </a:solidFill>
          </a:ln>
        </p:spPr>
        <p:txBody>
          <a:bodyPr>
            <a:normAutofit/>
          </a:bodyPr>
          <a:lstStyle/>
          <a:p>
            <a:r>
              <a:rPr lang="en-GB" sz="3200" b="1" dirty="0">
                <a:solidFill>
                  <a:schemeClr val="bg1"/>
                </a:solidFill>
                <a:latin typeface="Bahnschrift" panose="020B0502040204020203" pitchFamily="34" charset="0"/>
              </a:rPr>
              <a:t>IAS Governance – Control System</a:t>
            </a:r>
          </a:p>
        </p:txBody>
      </p:sp>
      <p:cxnSp>
        <p:nvCxnSpPr>
          <p:cNvPr id="5" name="Straight Connector 4">
            <a:extLst>
              <a:ext uri="{FF2B5EF4-FFF2-40B4-BE49-F238E27FC236}">
                <a16:creationId xmlns:a16="http://schemas.microsoft.com/office/drawing/2014/main" id="{5002AA31-ED48-4C1D-AF75-A4B85B0E6691}"/>
              </a:ext>
            </a:extLst>
          </p:cNvPr>
          <p:cNvCxnSpPr>
            <a:cxnSpLocks/>
          </p:cNvCxnSpPr>
          <p:nvPr/>
        </p:nvCxnSpPr>
        <p:spPr>
          <a:xfrm>
            <a:off x="4605841" y="3639911"/>
            <a:ext cx="173287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8973E3A-0C9D-457A-A085-B338EF7C4515}"/>
              </a:ext>
            </a:extLst>
          </p:cNvPr>
          <p:cNvPicPr>
            <a:picLocks noChangeAspect="1"/>
          </p:cNvPicPr>
          <p:nvPr/>
        </p:nvPicPr>
        <p:blipFill rotWithShape="1">
          <a:blip r:embed="rId3"/>
          <a:srcRect t="10622" b="12316"/>
          <a:stretch/>
        </p:blipFill>
        <p:spPr>
          <a:xfrm>
            <a:off x="546411" y="1125153"/>
            <a:ext cx="11329638" cy="5732847"/>
          </a:xfrm>
          <a:prstGeom prst="rect">
            <a:avLst/>
          </a:prstGeom>
        </p:spPr>
      </p:pic>
    </p:spTree>
    <p:extLst>
      <p:ext uri="{BB962C8B-B14F-4D97-AF65-F5344CB8AC3E}">
        <p14:creationId xmlns:p14="http://schemas.microsoft.com/office/powerpoint/2010/main" val="388006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4CE64C5-327B-4C8F-9C85-02CF819FF510}"/>
              </a:ext>
            </a:extLst>
          </p:cNvPr>
          <p:cNvSpPr txBox="1"/>
          <p:nvPr/>
        </p:nvSpPr>
        <p:spPr>
          <a:xfrm>
            <a:off x="686834" y="1153572"/>
            <a:ext cx="3200400"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ln>
                  <a:solidFill>
                    <a:schemeClr val="tx1"/>
                  </a:solidFill>
                </a:ln>
                <a:solidFill>
                  <a:srgbClr val="FFFFFF"/>
                </a:solidFill>
                <a:effectLst/>
                <a:latin typeface="+mj-lt"/>
                <a:ea typeface="+mj-ea"/>
                <a:cs typeface="+mj-cs"/>
              </a:rPr>
              <a:t>Investment Objectives</a:t>
            </a:r>
            <a:endParaRPr lang="en-US" sz="4400" kern="1200" dirty="0">
              <a:ln>
                <a:solidFill>
                  <a:schemeClr val="tx1"/>
                </a:solidFill>
              </a:ln>
              <a:solidFill>
                <a:srgbClr val="FFFFFF"/>
              </a:solidFill>
              <a:latin typeface="+mj-lt"/>
              <a:ea typeface="+mj-ea"/>
              <a:cs typeface="+mj-cs"/>
            </a:endParaRPr>
          </a:p>
        </p:txBody>
      </p:sp>
      <p:sp>
        <p:nvSpPr>
          <p:cNvPr id="19"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62410E1A-8680-41D9-A304-A161D94F6017}"/>
              </a:ext>
            </a:extLst>
          </p:cNvPr>
          <p:cNvSpPr txBox="1"/>
          <p:nvPr/>
        </p:nvSpPr>
        <p:spPr>
          <a:xfrm>
            <a:off x="4293221" y="96064"/>
            <a:ext cx="6791092" cy="5959048"/>
          </a:xfrm>
          <a:prstGeom prst="rect">
            <a:avLst/>
          </a:prstGeom>
          <a:solidFill>
            <a:schemeClr val="bg1"/>
          </a:solidFill>
        </p:spPr>
        <p:txBody>
          <a:bodyPr vert="horz" lIns="91440" tIns="45720" rIns="91440" bIns="45720" rtlCol="0" anchor="ctr">
            <a:noAutofit/>
          </a:bodyPr>
          <a:lstStyle/>
          <a:p>
            <a:pPr>
              <a:lnSpc>
                <a:spcPct val="90000"/>
              </a:lnSpc>
              <a:spcAft>
                <a:spcPts val="800"/>
              </a:spcAft>
            </a:pPr>
            <a:endParaRPr lang="en-US" sz="1400" b="1" dirty="0">
              <a:effectLst/>
            </a:endParaRPr>
          </a:p>
          <a:p>
            <a:r>
              <a:rPr lang="en-US" sz="1400" b="1" dirty="0">
                <a:effectLst/>
              </a:rPr>
              <a:t>Strategic:  	</a:t>
            </a:r>
            <a:r>
              <a:rPr lang="en-US" sz="1400" dirty="0">
                <a:effectLst/>
              </a:rPr>
              <a:t>Unlock regeneration and economic growth opportunities 			in the borough and Establish a property portfolio to generate 		long-term revenue and capital growth.</a:t>
            </a:r>
          </a:p>
          <a:p>
            <a:pPr lvl="1" indent="-228600">
              <a:buFont typeface="Arial" panose="020B0604020202020204" pitchFamily="34" charset="0"/>
              <a:buChar char="•"/>
            </a:pPr>
            <a:endParaRPr lang="en-US" sz="1400" dirty="0">
              <a:effectLst/>
            </a:endParaRPr>
          </a:p>
          <a:p>
            <a:r>
              <a:rPr lang="en-US" sz="1400" b="1" dirty="0">
                <a:effectLst/>
              </a:rPr>
              <a:t>Return:    </a:t>
            </a:r>
            <a:r>
              <a:rPr lang="en-US" sz="1400" b="1" dirty="0"/>
              <a:t>		</a:t>
            </a:r>
            <a:r>
              <a:rPr lang="en-US" sz="1400" dirty="0">
                <a:effectLst/>
              </a:rPr>
              <a:t>Security, Liquidity and Yield.</a:t>
            </a:r>
          </a:p>
          <a:p>
            <a:pPr lvl="1" indent="-228600">
              <a:buFont typeface="Arial" panose="020B0604020202020204" pitchFamily="34" charset="0"/>
              <a:buChar char="•"/>
            </a:pPr>
            <a:endParaRPr lang="en-US" sz="1400" dirty="0">
              <a:effectLst/>
            </a:endParaRPr>
          </a:p>
          <a:p>
            <a:r>
              <a:rPr lang="en-US" sz="1400" b="1" dirty="0">
                <a:effectLst/>
              </a:rPr>
              <a:t>Risk Management: 	</a:t>
            </a:r>
            <a:r>
              <a:rPr lang="en-US" sz="1400" dirty="0">
                <a:effectLst/>
              </a:rPr>
              <a:t>Maintain appropriate level of investment diversification 			across asset class, investment lifecycle</a:t>
            </a:r>
            <a:r>
              <a:rPr lang="en-US" sz="1400" dirty="0"/>
              <a:t>;</a:t>
            </a:r>
            <a:r>
              <a:rPr lang="en-US" sz="1400" dirty="0">
                <a:effectLst/>
              </a:rPr>
              <a:t> and </a:t>
            </a:r>
          </a:p>
          <a:p>
            <a:r>
              <a:rPr lang="en-US" sz="1400" dirty="0"/>
              <a:t>		D</a:t>
            </a:r>
            <a:r>
              <a:rPr lang="en-US" sz="1400" dirty="0">
                <a:effectLst/>
              </a:rPr>
              <a:t>evelopment period and stabilization period risks.</a:t>
            </a:r>
          </a:p>
          <a:p>
            <a:pPr marL="228600" lvl="1"/>
            <a:endParaRPr lang="en-US" sz="1400" dirty="0">
              <a:effectLst/>
            </a:endParaRPr>
          </a:p>
          <a:p>
            <a:r>
              <a:rPr lang="en-US" sz="1400" b="1" dirty="0">
                <a:effectLst/>
              </a:rPr>
              <a:t>Eligible Assets</a:t>
            </a:r>
            <a:r>
              <a:rPr lang="en-US" sz="1400" dirty="0">
                <a:effectLst/>
              </a:rPr>
              <a:t>: 	Acquire &amp; develop financial/non-financial assets to generate 		income &amp; capital growth: </a:t>
            </a:r>
          </a:p>
          <a:p>
            <a:pPr lvl="5" indent="-228600">
              <a:buFont typeface="Arial" panose="020B0604020202020204" pitchFamily="34" charset="0"/>
              <a:buChar char="•"/>
            </a:pPr>
            <a:r>
              <a:rPr lang="en-US" sz="1400" dirty="0">
                <a:effectLst/>
              </a:rPr>
              <a:t>residential, commercial, energy and industrial</a:t>
            </a:r>
          </a:p>
          <a:p>
            <a:pPr lvl="5" indent="-228600">
              <a:buFont typeface="Arial" panose="020B0604020202020204" pitchFamily="34" charset="0"/>
              <a:buChar char="•"/>
            </a:pPr>
            <a:r>
              <a:rPr lang="en-US" sz="1400" dirty="0">
                <a:effectLst/>
              </a:rPr>
              <a:t>loan debt, with the option for equity, provided to wholly owned companies;</a:t>
            </a:r>
          </a:p>
          <a:p>
            <a:pPr lvl="5" indent="-228600">
              <a:buFont typeface="Arial" panose="020B0604020202020204" pitchFamily="34" charset="0"/>
              <a:buChar char="•"/>
            </a:pPr>
            <a:r>
              <a:rPr lang="en-US" sz="1400" dirty="0">
                <a:effectLst/>
              </a:rPr>
              <a:t>ownership </a:t>
            </a:r>
            <a:r>
              <a:rPr lang="en-US" sz="1400" dirty="0"/>
              <a:t>&amp;</a:t>
            </a:r>
            <a:r>
              <a:rPr lang="en-US" sz="1400" dirty="0">
                <a:effectLst/>
              </a:rPr>
              <a:t> financial interests in joint venture partnerships </a:t>
            </a:r>
            <a:r>
              <a:rPr lang="en-US" sz="1400" dirty="0"/>
              <a:t>&amp;</a:t>
            </a:r>
            <a:r>
              <a:rPr lang="en-US" sz="1400" dirty="0">
                <a:effectLst/>
              </a:rPr>
              <a:t> loans to third-party entities.</a:t>
            </a:r>
          </a:p>
          <a:p>
            <a:pPr lvl="4" indent="-228600">
              <a:buFont typeface="Arial" panose="020B0604020202020204" pitchFamily="34" charset="0"/>
              <a:buChar char="•"/>
            </a:pPr>
            <a:endParaRPr lang="en-US" sz="1400" dirty="0">
              <a:effectLst/>
            </a:endParaRPr>
          </a:p>
          <a:p>
            <a:r>
              <a:rPr lang="en-US" sz="1400" b="1" dirty="0">
                <a:effectLst/>
              </a:rPr>
              <a:t>Geographical:</a:t>
            </a:r>
            <a:r>
              <a:rPr lang="en-US" sz="1400" b="1" dirty="0"/>
              <a:t> 	</a:t>
            </a:r>
            <a:r>
              <a:rPr lang="en-US" sz="1400" dirty="0">
                <a:effectLst/>
              </a:rPr>
              <a:t>Primarily to support LBBD regeneration. If opportunities 			outside of borough these will be considered on a case by 			case (needs a clear link to Council regeneration objectives).</a:t>
            </a:r>
          </a:p>
          <a:p>
            <a:pPr indent="-228600">
              <a:buFont typeface="Arial" panose="020B0604020202020204" pitchFamily="34" charset="0"/>
              <a:buChar char="•"/>
            </a:pPr>
            <a:endParaRPr lang="en-US" sz="1400" dirty="0">
              <a:effectLst/>
            </a:endParaRPr>
          </a:p>
          <a:p>
            <a:r>
              <a:rPr lang="en-US" sz="1400" b="1" dirty="0">
                <a:effectLst/>
              </a:rPr>
              <a:t>Select </a:t>
            </a:r>
            <a:r>
              <a:rPr lang="en-US" sz="1400" b="1" dirty="0"/>
              <a:t>&amp;</a:t>
            </a:r>
            <a:r>
              <a:rPr lang="en-US" sz="1400" b="1" dirty="0">
                <a:effectLst/>
              </a:rPr>
              <a:t> Monitor: 	</a:t>
            </a:r>
            <a:r>
              <a:rPr lang="en-US" sz="1400" dirty="0">
                <a:effectLst/>
              </a:rPr>
              <a:t>Schemes must meet investment criteria for the scheme. </a:t>
            </a:r>
          </a:p>
          <a:p>
            <a:pPr indent="-228600">
              <a:buFont typeface="Arial" panose="020B0604020202020204" pitchFamily="34" charset="0"/>
              <a:buChar char="•"/>
            </a:pPr>
            <a:endParaRPr lang="en-US" sz="1400" dirty="0">
              <a:effectLst/>
            </a:endParaRPr>
          </a:p>
          <a:p>
            <a:r>
              <a:rPr lang="en-US" sz="1400" b="1" dirty="0">
                <a:effectLst/>
              </a:rPr>
              <a:t>IAS is really a LBBD Regeneration Strategy with a relatively low profit aim and high affordable rent allocation.</a:t>
            </a:r>
          </a:p>
        </p:txBody>
      </p:sp>
    </p:spTree>
    <p:extLst>
      <p:ext uri="{BB962C8B-B14F-4D97-AF65-F5344CB8AC3E}">
        <p14:creationId xmlns:p14="http://schemas.microsoft.com/office/powerpoint/2010/main" val="1963915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5834D-8B5F-4824-6445-ECFD4FAB81E3}"/>
              </a:ext>
            </a:extLst>
          </p:cNvPr>
          <p:cNvSpPr>
            <a:spLocks noGrp="1"/>
          </p:cNvSpPr>
          <p:nvPr>
            <p:ph type="title"/>
          </p:nvPr>
        </p:nvSpPr>
        <p:spPr>
          <a:xfrm>
            <a:off x="838200" y="365126"/>
            <a:ext cx="10515600" cy="493518"/>
          </a:xfrm>
          <a:solidFill>
            <a:schemeClr val="tx2"/>
          </a:solidFill>
          <a:ln>
            <a:solidFill>
              <a:schemeClr val="tx2"/>
            </a:solidFill>
          </a:ln>
        </p:spPr>
        <p:txBody>
          <a:bodyPr>
            <a:noAutofit/>
          </a:bodyPr>
          <a:lstStyle/>
          <a:p>
            <a:r>
              <a:rPr lang="en-GB" sz="3200" b="1" dirty="0">
                <a:solidFill>
                  <a:schemeClr val="bg1"/>
                </a:solidFill>
                <a:latin typeface="Bahnschrift" panose="020B0502040204020203" pitchFamily="34" charset="0"/>
              </a:rPr>
              <a:t>Component of the IAS</a:t>
            </a:r>
          </a:p>
        </p:txBody>
      </p:sp>
      <p:sp>
        <p:nvSpPr>
          <p:cNvPr id="3" name="Content Placeholder 2">
            <a:extLst>
              <a:ext uri="{FF2B5EF4-FFF2-40B4-BE49-F238E27FC236}">
                <a16:creationId xmlns:a16="http://schemas.microsoft.com/office/drawing/2014/main" id="{D1597209-2F96-2C18-E6B3-5C9025B8D929}"/>
              </a:ext>
            </a:extLst>
          </p:cNvPr>
          <p:cNvSpPr>
            <a:spLocks noGrp="1"/>
          </p:cNvSpPr>
          <p:nvPr>
            <p:ph idx="1"/>
          </p:nvPr>
        </p:nvSpPr>
        <p:spPr>
          <a:xfrm>
            <a:off x="838199" y="4958862"/>
            <a:ext cx="6053253" cy="1363879"/>
          </a:xfrm>
          <a:ln>
            <a:solidFill>
              <a:schemeClr val="tx2"/>
            </a:solidFill>
          </a:ln>
        </p:spPr>
        <p:txBody>
          <a:bodyPr>
            <a:normAutofit fontScale="70000" lnSpcReduction="20000"/>
          </a:bodyPr>
          <a:lstStyle/>
          <a:p>
            <a:pPr marL="0" indent="0">
              <a:lnSpc>
                <a:spcPct val="120000"/>
              </a:lnSpc>
              <a:spcBef>
                <a:spcPts val="600"/>
              </a:spcBef>
              <a:buNone/>
            </a:pPr>
            <a:r>
              <a:rPr lang="en-GB" sz="1900" dirty="0"/>
              <a:t>The IAS consists of a number of parts; all contribute towards the investment return target:</a:t>
            </a:r>
          </a:p>
          <a:p>
            <a:pPr>
              <a:lnSpc>
                <a:spcPct val="120000"/>
              </a:lnSpc>
              <a:spcBef>
                <a:spcPts val="600"/>
              </a:spcBef>
            </a:pPr>
            <a:r>
              <a:rPr lang="en-GB" sz="1900" dirty="0"/>
              <a:t>Residential Investments;</a:t>
            </a:r>
          </a:p>
          <a:p>
            <a:pPr>
              <a:lnSpc>
                <a:spcPct val="120000"/>
              </a:lnSpc>
              <a:spcBef>
                <a:spcPts val="600"/>
              </a:spcBef>
            </a:pPr>
            <a:r>
              <a:rPr lang="en-GB" sz="1900" dirty="0"/>
              <a:t>Commercial Investments; and</a:t>
            </a:r>
          </a:p>
          <a:p>
            <a:pPr>
              <a:lnSpc>
                <a:spcPct val="120000"/>
              </a:lnSpc>
              <a:spcBef>
                <a:spcPts val="600"/>
              </a:spcBef>
            </a:pPr>
            <a:r>
              <a:rPr lang="en-GB" sz="1900" dirty="0"/>
              <a:t>Treasury. </a:t>
            </a:r>
          </a:p>
          <a:p>
            <a:endParaRPr lang="en-GB" sz="2000" dirty="0"/>
          </a:p>
          <a:p>
            <a:pPr marL="0" indent="0">
              <a:buNone/>
            </a:pPr>
            <a:endParaRPr lang="en-GB" sz="2000" dirty="0"/>
          </a:p>
          <a:p>
            <a:endParaRPr lang="en-GB" sz="2000" dirty="0"/>
          </a:p>
          <a:p>
            <a:endParaRPr lang="en-GB" sz="2400" dirty="0"/>
          </a:p>
        </p:txBody>
      </p:sp>
      <p:pic>
        <p:nvPicPr>
          <p:cNvPr id="14" name="Picture 13">
            <a:extLst>
              <a:ext uri="{FF2B5EF4-FFF2-40B4-BE49-F238E27FC236}">
                <a16:creationId xmlns:a16="http://schemas.microsoft.com/office/drawing/2014/main" id="{0D7B0B7A-E169-9DFF-17E2-65BD0ADAE4B7}"/>
              </a:ext>
            </a:extLst>
          </p:cNvPr>
          <p:cNvPicPr>
            <a:picLocks noChangeAspect="1"/>
          </p:cNvPicPr>
          <p:nvPr/>
        </p:nvPicPr>
        <p:blipFill>
          <a:blip r:embed="rId3"/>
          <a:stretch>
            <a:fillRect/>
          </a:stretch>
        </p:blipFill>
        <p:spPr>
          <a:xfrm>
            <a:off x="7281746" y="1006524"/>
            <a:ext cx="4072054" cy="4184192"/>
          </a:xfrm>
          <a:prstGeom prst="rect">
            <a:avLst/>
          </a:prstGeom>
        </p:spPr>
      </p:pic>
      <p:pic>
        <p:nvPicPr>
          <p:cNvPr id="16" name="Picture 15">
            <a:extLst>
              <a:ext uri="{FF2B5EF4-FFF2-40B4-BE49-F238E27FC236}">
                <a16:creationId xmlns:a16="http://schemas.microsoft.com/office/drawing/2014/main" id="{5F20EE51-186E-33D1-CD11-3E836FEE1DA8}"/>
              </a:ext>
            </a:extLst>
          </p:cNvPr>
          <p:cNvPicPr>
            <a:picLocks noChangeAspect="1"/>
          </p:cNvPicPr>
          <p:nvPr/>
        </p:nvPicPr>
        <p:blipFill>
          <a:blip r:embed="rId4"/>
          <a:stretch>
            <a:fillRect/>
          </a:stretch>
        </p:blipFill>
        <p:spPr>
          <a:xfrm>
            <a:off x="838200" y="1006524"/>
            <a:ext cx="6053252" cy="3823384"/>
          </a:xfrm>
          <a:prstGeom prst="rect">
            <a:avLst/>
          </a:prstGeom>
        </p:spPr>
      </p:pic>
    </p:spTree>
    <p:extLst>
      <p:ext uri="{BB962C8B-B14F-4D97-AF65-F5344CB8AC3E}">
        <p14:creationId xmlns:p14="http://schemas.microsoft.com/office/powerpoint/2010/main" val="184877362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BD_Powerpoint" id="{B26D31C4-BD06-EF44-9371-1A7E5CF0487C}" vid="{26CC9001-0CC4-DA44-9DCE-75EA397B962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50D751877C024088DAA65E23331E17" ma:contentTypeVersion="15" ma:contentTypeDescription="Create a new document." ma:contentTypeScope="" ma:versionID="56d8ffa38c1242a99242111be196b652">
  <xsd:schema xmlns:xsd="http://www.w3.org/2001/XMLSchema" xmlns:xs="http://www.w3.org/2001/XMLSchema" xmlns:p="http://schemas.microsoft.com/office/2006/metadata/properties" xmlns:ns2="6f806f79-4d00-485c-8414-e94cb1a4e87a" xmlns:ns3="f2246d44-6f4b-4c5e-bb0d-fc8c3f6d8cc9" targetNamespace="http://schemas.microsoft.com/office/2006/metadata/properties" ma:root="true" ma:fieldsID="53cdf6b0f3d51254a0ad64a5cac42cdd" ns2:_="" ns3:_="">
    <xsd:import namespace="6f806f79-4d00-485c-8414-e94cb1a4e87a"/>
    <xsd:import namespace="f2246d44-6f4b-4c5e-bb0d-fc8c3f6d8c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806f79-4d00-485c-8414-e94cb1a4e8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246d44-6f4b-4c5e-bb0d-fc8c3f6d8c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C96992-465D-4247-A67D-172E6455C3D8}">
  <ds:schemaRefs>
    <ds:schemaRef ds:uri="f2246d44-6f4b-4c5e-bb0d-fc8c3f6d8cc9"/>
    <ds:schemaRef ds:uri="http://purl.org/dc/dcmitype/"/>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6f806f79-4d00-485c-8414-e94cb1a4e87a"/>
  </ds:schemaRefs>
</ds:datastoreItem>
</file>

<file path=customXml/itemProps2.xml><?xml version="1.0" encoding="utf-8"?>
<ds:datastoreItem xmlns:ds="http://schemas.openxmlformats.org/officeDocument/2006/customXml" ds:itemID="{3490AB58-B387-4368-8CBE-00140B7E6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806f79-4d00-485c-8414-e94cb1a4e87a"/>
    <ds:schemaRef ds:uri="f2246d44-6f4b-4c5e-bb0d-fc8c3f6d8c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D4FDD9-CBA3-4AC8-AD59-77EAECE3F6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3737</TotalTime>
  <Words>3618</Words>
  <Application>Microsoft Office PowerPoint</Application>
  <PresentationFormat>Widescreen</PresentationFormat>
  <Paragraphs>473</Paragraphs>
  <Slides>34</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Meiryo</vt:lpstr>
      <vt:lpstr>Arial</vt:lpstr>
      <vt:lpstr>Arial Narrow</vt:lpstr>
      <vt:lpstr>Bahnschrift</vt:lpstr>
      <vt:lpstr>Calibri</vt:lpstr>
      <vt:lpstr>Wingdings</vt:lpstr>
      <vt:lpstr>Custom Design</vt:lpstr>
      <vt:lpstr>1_Custom Design</vt:lpstr>
      <vt:lpstr>PowerPoint Presentation</vt:lpstr>
      <vt:lpstr>PowerPoint Presentation</vt:lpstr>
      <vt:lpstr>Investment and Acquisition Strategy (IAS) Background</vt:lpstr>
      <vt:lpstr>IAS Governance</vt:lpstr>
      <vt:lpstr>IAS Governance continued…</vt:lpstr>
      <vt:lpstr>IAS Governance – Control System</vt:lpstr>
      <vt:lpstr>IAS Governance – Control System</vt:lpstr>
      <vt:lpstr>PowerPoint Presentation</vt:lpstr>
      <vt:lpstr>Component of the IAS</vt:lpstr>
      <vt:lpstr>PowerPoint Presentation</vt:lpstr>
      <vt:lpstr>Borrowing Strategy</vt:lpstr>
      <vt:lpstr>PowerPoint Presentation</vt:lpstr>
      <vt:lpstr>PowerPoint Presentation</vt:lpstr>
      <vt:lpstr>IAS Income Forecast 2022/23 to 2026/27 as at 31 December 2021</vt:lpstr>
      <vt:lpstr>IAS Revised Income Forecast 2022/23 to 2026/27 as at 31 March 2022</vt:lpstr>
      <vt:lpstr>PowerPoint Presentation</vt:lpstr>
      <vt:lpstr>PowerPoint Presentation</vt:lpstr>
      <vt:lpstr>PowerPoint Presentation</vt:lpstr>
      <vt:lpstr>PowerPoint Presentation</vt:lpstr>
      <vt:lpstr>PowerPoint Presentation</vt:lpstr>
      <vt:lpstr>Current and Forecast Tenure Mix</vt:lpstr>
      <vt:lpstr>PowerPoint Presentation</vt:lpstr>
      <vt:lpstr>Council Long Term Borrowing to 31/3/2022</vt:lpstr>
      <vt:lpstr>Commercial Schemes</vt:lpstr>
      <vt:lpstr>PowerPoint Presentation</vt:lpstr>
      <vt:lpstr>Commercial Schemes – Film Studio (Dagenham East)</vt:lpstr>
      <vt:lpstr>Commercial Schemes - Muller</vt:lpstr>
      <vt:lpstr>Commercial Loans</vt:lpstr>
      <vt:lpstr>Income Strips (lease and lease back)</vt:lpstr>
      <vt:lpstr>Income Strips- 27 Commercial Road (CR27, The Gate - Aldgate) – Aparthotel</vt:lpstr>
      <vt:lpstr> Income Strips - Isle of Dogs Travelodge </vt:lpstr>
      <vt:lpstr>Income Strips - Trocoll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LBBD Services Finance</dc:title>
  <dc:creator>Gregory Philip</dc:creator>
  <cp:lastModifiedBy>David Dickinson</cp:lastModifiedBy>
  <cp:revision>63</cp:revision>
  <dcterms:created xsi:type="dcterms:W3CDTF">2019-01-21T16:24:01Z</dcterms:created>
  <dcterms:modified xsi:type="dcterms:W3CDTF">2023-03-21T12:57:59Z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0x0101009150D751877C024088DAA65E23331E17</vt:lpwstr>
  </property>
</Properties>
</file>