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890CC-43D6-4A19-945C-BF2083269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A091E-E61F-4FC1-8D2B-A542B28AE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BD3DE-1BC9-4408-B2D4-11DB2DC9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92131-B459-4814-B2D0-934B5B90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6607D-68AD-490C-BF75-87756905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1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27DA-ECFA-4AB3-B9D5-E01FCB29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068CA-40B8-4AE8-993A-D49DE8666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1C772-9112-40AF-A817-BEB10A68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6E6E9-B9A1-4B7A-839A-26DCB725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AFBA0-8F1F-4CAC-B333-14FE1C2D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73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9989C-D691-4ECF-8AB6-0F4C27C44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04350-FE05-4D92-8FAD-FE45B0693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A1957-D5DF-45C1-AEC7-C09205924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D5B9C-3A97-4A70-B63C-35E3E844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AC80-3336-4629-BFD5-ABBDF327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3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AE44-A71C-4386-8598-609913E7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B824-1ED7-4A63-A908-9D87ECB6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E996A-77AC-462E-B3A9-EB16BA06B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A92DA-70CD-48B0-A252-34853F493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88A01-5FB6-4240-BCAB-E0D4FE26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6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5A06-9883-49D5-BA7B-41AA021E5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5E4F0-0183-4F65-A7AF-66FCF1966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D13FF-A993-4ECA-8B7B-BBD34316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B87DD-39FA-4E13-AD75-37257346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72D2B-62AB-4AEF-9821-90987947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6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1689A-0971-47FE-A5D5-DDF03B6FA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25D20-B936-4D3D-AC62-B004E2A36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24F26-4C33-4E2D-85C3-EFC07137E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CF59-E0B8-443C-BB4E-3B13809A3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D46BB-6790-4CBD-81CE-B65322A9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82A21-09A2-439D-8964-3B3D61B70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98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FB454-6222-4983-A9FF-A3958649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3AAD3-6B25-47CE-A67D-D38E1824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6AE84-A9AA-40F3-8035-AD71E7B65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88DC7-D323-4AD8-9731-75534AF584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4DE35F-6C59-47FF-9BD8-B54C4D2E1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F4B408-261A-41B4-AD22-28C533ED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7882D5-DE24-4DD0-915B-387C21A6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B6232-B053-4A21-8942-402206BC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6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77CCD-90A9-48D1-AD72-DB4CFDDD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688D4-ABD7-4580-914A-E1F1D56F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9199B-74AD-4530-A686-C5AE6813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55B9A-CF06-4397-AEDC-F17EC5182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1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CC9DA-839E-43BB-A5C6-85167382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119C5-987C-4371-B5AB-05AA141D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DF78E-41DA-408E-A2A2-F1AA2EA4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0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EF92-C51E-4D66-98A1-DA9FD3833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2AA0-5F39-49B0-AE44-0D6852C20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89F0DA-EB14-4CDE-821D-AFBC213FB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6521C-CA71-49ED-A166-BA5AAB93A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0DE7F-35C9-4CD3-980C-1256F750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BFDD8-5E25-4642-A7BB-BCD6712F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8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862D-AC36-4677-94FA-1C3843F36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A8F52F-8181-47E2-A488-6EE1A62CA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64E2A-9344-42DB-9FBC-78EA565D2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918F9-C4E9-415A-AA42-714794A52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3239F-96A3-41E0-A8C6-A272DB4F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E79B8-E1E0-4B5A-95CC-E818CCA1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11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122C47-31DE-4A8D-BBDF-1C3D9A42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577FE-1D9E-4C16-8C64-DB5A08889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1076C-F583-4422-8E3C-09A15E465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2490-0277-4D8E-855F-3E8C2860DD6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A1D38-1F2E-4F01-9697-AE6403A57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9C77F-91D3-4F6F-8D3D-89BA0FC28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7C33A-07B0-4041-B36C-82ADB3F1F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83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embers.feedback@lbbd.gov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co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7837" y="1281531"/>
            <a:ext cx="4563131" cy="4916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use your iPad to lodge Service Requests through My Account &amp; encourage residents to do the same</a:t>
            </a:r>
          </a:p>
          <a:p>
            <a:pPr>
              <a:lnSpc>
                <a:spcPct val="11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raise all casework requests on your iPad  through to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members.feedback@lbbd.gov.uk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only send your requests to this address and not to officers (and do not CC in officers) as this can cause confusion and slow up response times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expect that we will respond to you, 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the Member, and not to the resident, it is the responsibility of the Member to liaise directly with the resident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expect 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us to answer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at least 90% of cases within 10 days. Some cases, due to their complexity can take longer to investigate and respond to; we will always advise when this is the case</a:t>
            </a:r>
          </a:p>
          <a:p>
            <a:pPr>
              <a:lnSpc>
                <a:spcPct val="11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accept that if you refer a case that is already being dealt with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as a complaint) then we won’t also take it as members casework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347936-C97A-4A0D-A48D-CA63FE4346F1}"/>
              </a:ext>
            </a:extLst>
          </p:cNvPr>
          <p:cNvSpPr/>
          <p:nvPr/>
        </p:nvSpPr>
        <p:spPr>
          <a:xfrm>
            <a:off x="965200" y="5314218"/>
            <a:ext cx="8445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74657E-E2FD-467D-A7DF-DE1007A85B6B}"/>
              </a:ext>
            </a:extLst>
          </p:cNvPr>
          <p:cNvGrpSpPr/>
          <p:nvPr/>
        </p:nvGrpSpPr>
        <p:grpSpPr>
          <a:xfrm>
            <a:off x="-1" y="-188262"/>
            <a:ext cx="533401" cy="2613962"/>
            <a:chOff x="-1" y="-150162"/>
            <a:chExt cx="506243" cy="22837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9DBB41-FA56-47A6-A1E9-693B8BE17E87}"/>
                </a:ext>
              </a:extLst>
            </p:cNvPr>
            <p:cNvSpPr/>
            <p:nvPr/>
          </p:nvSpPr>
          <p:spPr>
            <a:xfrm rot="16200000">
              <a:off x="-737480" y="737477"/>
              <a:ext cx="1955802" cy="480844"/>
            </a:xfrm>
            <a:prstGeom prst="rect">
              <a:avLst/>
            </a:prstGeom>
            <a:solidFill>
              <a:srgbClr val="C4007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E18DF1D-912E-4BF5-9A68-785D5F5F73D9}"/>
                </a:ext>
              </a:extLst>
            </p:cNvPr>
            <p:cNvSpPr/>
            <p:nvPr/>
          </p:nvSpPr>
          <p:spPr>
            <a:xfrm rot="16200000">
              <a:off x="-883291" y="744067"/>
              <a:ext cx="2283762" cy="4953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Arial "/>
                </a:rPr>
                <a:t>Customer contact</a:t>
              </a:r>
            </a:p>
            <a:p>
              <a:pPr algn="ctr"/>
              <a:endParaRPr lang="en-GB" sz="600" dirty="0">
                <a:latin typeface="Arial "/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F6537844-2FF4-4F77-8BF9-1F09227FE8C3}"/>
              </a:ext>
            </a:extLst>
          </p:cNvPr>
          <p:cNvSpPr txBox="1">
            <a:spLocks/>
          </p:cNvSpPr>
          <p:nvPr/>
        </p:nvSpPr>
        <p:spPr>
          <a:xfrm>
            <a:off x="764269" y="255197"/>
            <a:ext cx="11318240" cy="948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Casework – Do’s and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Don’t’s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6D58DF-A858-4F3A-8010-B04009125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1362" y="6063353"/>
            <a:ext cx="1731147" cy="68500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3401CD29-4AE5-41CF-84D0-466EC693D6FB}"/>
              </a:ext>
            </a:extLst>
          </p:cNvPr>
          <p:cNvSpPr txBox="1">
            <a:spLocks/>
          </p:cNvSpPr>
          <p:nvPr/>
        </p:nvSpPr>
        <p:spPr>
          <a:xfrm>
            <a:off x="5371837" y="1001681"/>
            <a:ext cx="5429653" cy="4916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submit casework for issues for which there is a right of appeal or legal remedy following the advice that was given on the induction day,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: a penalty charge notice, parking ticket, school admissions, housing benefits and planning applications etc.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submit casework for human resources issues about former and/or existing staff, including appointments, dismissals, pay, pensions and discipline, send to he Head of Paid Service</a:t>
            </a:r>
          </a:p>
          <a:p>
            <a:pPr>
              <a:lnSpc>
                <a:spcPct val="110000"/>
              </a:lnSpc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submit casework for concerns or issues with freedom of information and data protection issues / subject access requests as these are dealt with by the Office of the Information Commissioner.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https://ico.org.uk/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copy in officers when sending a response to a resident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88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306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Lane Nick</dc:creator>
  <cp:lastModifiedBy>Jamieson Fiona</cp:lastModifiedBy>
  <cp:revision>16</cp:revision>
  <dcterms:created xsi:type="dcterms:W3CDTF">2018-05-15T09:39:32Z</dcterms:created>
  <dcterms:modified xsi:type="dcterms:W3CDTF">2018-05-18T16:18:25Z</dcterms:modified>
</cp:coreProperties>
</file>