
<file path=[Content_Types].xml><?xml version="1.0" encoding="utf-8"?>
<Types xmlns="http://schemas.openxmlformats.org/package/2006/content-types">
  <Default Extension="gif" ContentType="image/gif"/>
  <Default Extension="jpeg" ContentType="image/jpeg"/>
  <Default Extension="JPG" ContentType="image/jpeg"/>
  <Default Extension="jpg!d"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ink/ink1.xml" ContentType="application/inkml+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6" r:id="rId2"/>
    <p:sldId id="407" r:id="rId3"/>
    <p:sldId id="735" r:id="rId4"/>
    <p:sldId id="707" r:id="rId5"/>
    <p:sldId id="649" r:id="rId6"/>
    <p:sldId id="731" r:id="rId7"/>
    <p:sldId id="761" r:id="rId8"/>
    <p:sldId id="727" r:id="rId9"/>
    <p:sldId id="742" r:id="rId10"/>
    <p:sldId id="2145707003" r:id="rId11"/>
    <p:sldId id="2145707004" r:id="rId12"/>
    <p:sldId id="552" r:id="rId13"/>
    <p:sldId id="597" r:id="rId14"/>
    <p:sldId id="579" r:id="rId15"/>
    <p:sldId id="534" r:id="rId16"/>
    <p:sldId id="535" r:id="rId17"/>
    <p:sldId id="596" r:id="rId18"/>
    <p:sldId id="696" r:id="rId19"/>
    <p:sldId id="542" r:id="rId20"/>
    <p:sldId id="539" r:id="rId21"/>
    <p:sldId id="703" r:id="rId22"/>
    <p:sldId id="744" r:id="rId23"/>
    <p:sldId id="2145707002" r:id="rId24"/>
    <p:sldId id="524" r:id="rId25"/>
    <p:sldId id="759" r:id="rId26"/>
    <p:sldId id="720" r:id="rId27"/>
    <p:sldId id="532" r:id="rId28"/>
    <p:sldId id="2145706996" r:id="rId29"/>
    <p:sldId id="2145706970" r:id="rId30"/>
    <p:sldId id="543" r:id="rId31"/>
    <p:sldId id="562" r:id="rId32"/>
    <p:sldId id="529" r:id="rId33"/>
    <p:sldId id="554" r:id="rId34"/>
    <p:sldId id="551" r:id="rId35"/>
    <p:sldId id="565" r:id="rId36"/>
    <p:sldId id="732" r:id="rId37"/>
    <p:sldId id="749" r:id="rId38"/>
    <p:sldId id="577" r:id="rId39"/>
    <p:sldId id="746" r:id="rId40"/>
    <p:sldId id="747" r:id="rId41"/>
    <p:sldId id="736" r:id="rId42"/>
    <p:sldId id="737" r:id="rId43"/>
    <p:sldId id="2145707005" r:id="rId44"/>
    <p:sldId id="516" r:id="rId45"/>
    <p:sldId id="729" r:id="rId46"/>
    <p:sldId id="714" r:id="rId47"/>
    <p:sldId id="2145706992" r:id="rId48"/>
    <p:sldId id="591" r:id="rId49"/>
    <p:sldId id="734" r:id="rId50"/>
    <p:sldId id="739" r:id="rId51"/>
    <p:sldId id="657" r:id="rId52"/>
    <p:sldId id="48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an Evans" initials="BE" lastIdx="0" clrIdx="0">
    <p:extLst>
      <p:ext uri="{19B8F6BF-5375-455C-9EA6-DF929625EA0E}">
        <p15:presenceInfo xmlns:p15="http://schemas.microsoft.com/office/powerpoint/2012/main" userId="c56aeab40b1fb9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p:restoredTop sz="92381"/>
  </p:normalViewPr>
  <p:slideViewPr>
    <p:cSldViewPr snapToGrid="0" snapToObjects="1">
      <p:cViewPr varScale="1">
        <p:scale>
          <a:sx n="118" d="100"/>
          <a:sy n="118" d="100"/>
        </p:scale>
        <p:origin x="944" y="192"/>
      </p:cViewPr>
      <p:guideLst>
        <p:guide orient="horz" pos="2160"/>
        <p:guide pos="3840"/>
      </p:guideLst>
    </p:cSldViewPr>
  </p:slideViewPr>
  <p:notesTextViewPr>
    <p:cViewPr>
      <p:scale>
        <a:sx n="1" d="1"/>
        <a:sy n="1" d="1"/>
      </p:scale>
      <p:origin x="0" y="0"/>
    </p:cViewPr>
  </p:notesTextViewPr>
  <p:sorterViewPr>
    <p:cViewPr varScale="1">
      <p:scale>
        <a:sx n="70" d="100"/>
        <a:sy n="70" d="100"/>
      </p:scale>
      <p:origin x="0" y="0"/>
    </p:cViewPr>
  </p:sorterViewPr>
  <p:notesViewPr>
    <p:cSldViewPr snapToGrid="0" snapToObjects="1">
      <p:cViewPr varScale="1">
        <p:scale>
          <a:sx n="78" d="100"/>
          <a:sy n="78" d="100"/>
        </p:scale>
        <p:origin x="242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2321C-985C-F24A-AF81-6FB1AA1B0332}" type="doc">
      <dgm:prSet loTypeId="urn:microsoft.com/office/officeart/2005/8/layout/chevron2" loCatId="" qsTypeId="urn:microsoft.com/office/officeart/2005/8/quickstyle/simple1" qsCatId="simple" csTypeId="urn:microsoft.com/office/officeart/2005/8/colors/colorful1" csCatId="colorful" phldr="1"/>
      <dgm:spPr/>
      <dgm:t>
        <a:bodyPr/>
        <a:lstStyle/>
        <a:p>
          <a:endParaRPr lang="en-US"/>
        </a:p>
      </dgm:t>
    </dgm:pt>
    <dgm:pt modelId="{21AE9482-686E-9A46-B672-862A319D8C1B}">
      <dgm:prSet phldrT="[Text]"/>
      <dgm:spPr>
        <a:solidFill>
          <a:schemeClr val="accent2"/>
        </a:solidFill>
      </dgm:spPr>
      <dgm:t>
        <a:bodyPr/>
        <a:lstStyle/>
        <a:p>
          <a:br>
            <a:rPr lang="en-US" dirty="0"/>
          </a:br>
          <a:endParaRPr lang="en-US" dirty="0"/>
        </a:p>
      </dgm:t>
    </dgm:pt>
    <dgm:pt modelId="{6D63651A-27B5-4445-A98D-C477B1E52254}" type="parTrans" cxnId="{D6851AE3-4198-604E-A4EC-1B6FBFC7ECBE}">
      <dgm:prSet/>
      <dgm:spPr/>
      <dgm:t>
        <a:bodyPr/>
        <a:lstStyle/>
        <a:p>
          <a:endParaRPr lang="en-US"/>
        </a:p>
      </dgm:t>
    </dgm:pt>
    <dgm:pt modelId="{B7CF2309-D188-8A4E-9B33-DC591C0933E2}" type="sibTrans" cxnId="{D6851AE3-4198-604E-A4EC-1B6FBFC7ECBE}">
      <dgm:prSet/>
      <dgm:spPr/>
      <dgm:t>
        <a:bodyPr/>
        <a:lstStyle/>
        <a:p>
          <a:endParaRPr lang="en-US"/>
        </a:p>
      </dgm:t>
    </dgm:pt>
    <dgm:pt modelId="{E388DA99-FB33-9E4F-BE84-AE952DBAA537}">
      <dgm:prSet phldrT="[Text]" custT="1"/>
      <dgm:spPr/>
      <dgm:t>
        <a:bodyPr/>
        <a:lstStyle/>
        <a:p>
          <a:r>
            <a:rPr lang="en-US" sz="3200" dirty="0"/>
            <a:t>To explore the role of a Chair at different meetings</a:t>
          </a:r>
        </a:p>
      </dgm:t>
    </dgm:pt>
    <dgm:pt modelId="{064D0189-A074-E049-8029-F460126E5FF7}" type="parTrans" cxnId="{1981368B-264D-AF4F-975F-6AB09E71B257}">
      <dgm:prSet/>
      <dgm:spPr/>
      <dgm:t>
        <a:bodyPr/>
        <a:lstStyle/>
        <a:p>
          <a:endParaRPr lang="en-US"/>
        </a:p>
      </dgm:t>
    </dgm:pt>
    <dgm:pt modelId="{F81D471C-08FC-9942-B4A6-194B9D116828}" type="sibTrans" cxnId="{1981368B-264D-AF4F-975F-6AB09E71B257}">
      <dgm:prSet/>
      <dgm:spPr/>
      <dgm:t>
        <a:bodyPr/>
        <a:lstStyle/>
        <a:p>
          <a:endParaRPr lang="en-US"/>
        </a:p>
      </dgm:t>
    </dgm:pt>
    <dgm:pt modelId="{04CFF3A3-0AF2-534A-A347-EAA4D114B78A}">
      <dgm:prSet/>
      <dgm:spPr>
        <a:solidFill>
          <a:schemeClr val="tx1">
            <a:lumMod val="60000"/>
            <a:lumOff val="40000"/>
          </a:schemeClr>
        </a:solidFill>
      </dgm:spPr>
      <dgm:t>
        <a:bodyPr/>
        <a:lstStyle/>
        <a:p>
          <a:endParaRPr lang="en-US" dirty="0"/>
        </a:p>
      </dgm:t>
    </dgm:pt>
    <dgm:pt modelId="{3C122BA8-5F82-334F-81C2-EBD411F0B722}" type="parTrans" cxnId="{408F4966-8968-8E4E-AA41-A100B986A1D3}">
      <dgm:prSet/>
      <dgm:spPr/>
      <dgm:t>
        <a:bodyPr/>
        <a:lstStyle/>
        <a:p>
          <a:endParaRPr lang="en-US"/>
        </a:p>
      </dgm:t>
    </dgm:pt>
    <dgm:pt modelId="{8CC47131-9DF1-A64A-9679-539BABF74B0F}" type="sibTrans" cxnId="{408F4966-8968-8E4E-AA41-A100B986A1D3}">
      <dgm:prSet/>
      <dgm:spPr/>
      <dgm:t>
        <a:bodyPr/>
        <a:lstStyle/>
        <a:p>
          <a:endParaRPr lang="en-US"/>
        </a:p>
      </dgm:t>
    </dgm:pt>
    <dgm:pt modelId="{A4A1F690-5FD5-2748-AE1E-9E36D6BFC898}">
      <dgm:prSet custT="1"/>
      <dgm:spPr/>
      <dgm:t>
        <a:bodyPr/>
        <a:lstStyle/>
        <a:p>
          <a:r>
            <a:rPr lang="en-US" sz="3200" dirty="0"/>
            <a:t>To ensure confidence in chairing effective meetings</a:t>
          </a:r>
        </a:p>
      </dgm:t>
    </dgm:pt>
    <dgm:pt modelId="{73DE1AFE-D5FE-F546-9A83-A407B175F626}" type="parTrans" cxnId="{F7101690-2A5C-484F-B08F-54DA6DE5824D}">
      <dgm:prSet/>
      <dgm:spPr/>
      <dgm:t>
        <a:bodyPr/>
        <a:lstStyle/>
        <a:p>
          <a:endParaRPr lang="en-US"/>
        </a:p>
      </dgm:t>
    </dgm:pt>
    <dgm:pt modelId="{E35E084F-2938-E64B-AEFF-06511619261F}" type="sibTrans" cxnId="{F7101690-2A5C-484F-B08F-54DA6DE5824D}">
      <dgm:prSet/>
      <dgm:spPr/>
      <dgm:t>
        <a:bodyPr/>
        <a:lstStyle/>
        <a:p>
          <a:endParaRPr lang="en-US"/>
        </a:p>
      </dgm:t>
    </dgm:pt>
    <dgm:pt modelId="{757DFA98-6C9A-8041-99B5-D1074EA8C7F4}">
      <dgm:prSet/>
      <dgm:spPr>
        <a:solidFill>
          <a:schemeClr val="tx2">
            <a:lumMod val="60000"/>
            <a:lumOff val="40000"/>
          </a:schemeClr>
        </a:solidFill>
      </dgm:spPr>
      <dgm:t>
        <a:bodyPr/>
        <a:lstStyle/>
        <a:p>
          <a:endParaRPr lang="en-US" dirty="0"/>
        </a:p>
      </dgm:t>
    </dgm:pt>
    <dgm:pt modelId="{74B9C46D-E737-3745-AE40-0C6E884D5DA1}" type="parTrans" cxnId="{B9B7F16B-186E-674C-A9F9-C904B89F348E}">
      <dgm:prSet/>
      <dgm:spPr/>
      <dgm:t>
        <a:bodyPr/>
        <a:lstStyle/>
        <a:p>
          <a:endParaRPr lang="en-US"/>
        </a:p>
      </dgm:t>
    </dgm:pt>
    <dgm:pt modelId="{BFE5E1F7-32BF-0A40-BA30-7EE837FCFA40}" type="sibTrans" cxnId="{B9B7F16B-186E-674C-A9F9-C904B89F348E}">
      <dgm:prSet/>
      <dgm:spPr/>
      <dgm:t>
        <a:bodyPr/>
        <a:lstStyle/>
        <a:p>
          <a:endParaRPr lang="en-US"/>
        </a:p>
      </dgm:t>
    </dgm:pt>
    <dgm:pt modelId="{ECB88B95-193D-B845-8CE7-F3D0C0C92829}">
      <dgm:prSet custT="1"/>
      <dgm:spPr/>
      <dgm:t>
        <a:bodyPr/>
        <a:lstStyle/>
        <a:p>
          <a:r>
            <a:rPr lang="en-US" sz="3200" dirty="0"/>
            <a:t>To review the required skills and approaches </a:t>
          </a:r>
        </a:p>
      </dgm:t>
    </dgm:pt>
    <dgm:pt modelId="{2AE025B9-95BF-5041-87B7-859256953F3D}" type="parTrans" cxnId="{966A4514-49FD-144A-8F62-8FD84EC59C7D}">
      <dgm:prSet/>
      <dgm:spPr/>
      <dgm:t>
        <a:bodyPr/>
        <a:lstStyle/>
        <a:p>
          <a:endParaRPr lang="en-US"/>
        </a:p>
      </dgm:t>
    </dgm:pt>
    <dgm:pt modelId="{3F9427B4-86BF-104B-8043-96665729D3C6}" type="sibTrans" cxnId="{966A4514-49FD-144A-8F62-8FD84EC59C7D}">
      <dgm:prSet/>
      <dgm:spPr/>
      <dgm:t>
        <a:bodyPr/>
        <a:lstStyle/>
        <a:p>
          <a:endParaRPr lang="en-US"/>
        </a:p>
      </dgm:t>
    </dgm:pt>
    <dgm:pt modelId="{BE5E8AC9-C3D6-C040-924B-BD966CDADCA1}">
      <dgm:prSet/>
      <dgm:spPr>
        <a:solidFill>
          <a:schemeClr val="bg2">
            <a:lumMod val="75000"/>
          </a:schemeClr>
        </a:solidFill>
      </dgm:spPr>
      <dgm:t>
        <a:bodyPr/>
        <a:lstStyle/>
        <a:p>
          <a:endParaRPr lang="en-US" dirty="0"/>
        </a:p>
      </dgm:t>
    </dgm:pt>
    <dgm:pt modelId="{519ED19A-CC68-AE48-A5DE-13F88F216EEB}" type="parTrans" cxnId="{BF6D1E54-B5E2-8B41-BAF5-CE540D3CF184}">
      <dgm:prSet/>
      <dgm:spPr/>
      <dgm:t>
        <a:bodyPr/>
        <a:lstStyle/>
        <a:p>
          <a:endParaRPr lang="en-US"/>
        </a:p>
      </dgm:t>
    </dgm:pt>
    <dgm:pt modelId="{22BC376D-301D-EC41-B880-AB34151AF29B}" type="sibTrans" cxnId="{BF6D1E54-B5E2-8B41-BAF5-CE540D3CF184}">
      <dgm:prSet/>
      <dgm:spPr/>
      <dgm:t>
        <a:bodyPr/>
        <a:lstStyle/>
        <a:p>
          <a:endParaRPr lang="en-US"/>
        </a:p>
      </dgm:t>
    </dgm:pt>
    <dgm:pt modelId="{4A22936B-7A99-E74B-9AA8-76D41EEB71F8}">
      <dgm:prSet custT="1"/>
      <dgm:spPr/>
      <dgm:t>
        <a:bodyPr/>
        <a:lstStyle/>
        <a:p>
          <a:r>
            <a:rPr lang="en-US" sz="3200" dirty="0"/>
            <a:t>To look at actions before, during and after meetings </a:t>
          </a:r>
        </a:p>
      </dgm:t>
    </dgm:pt>
    <dgm:pt modelId="{7EAD1E28-F051-9740-9A2D-7EB78EBC31B3}" type="parTrans" cxnId="{4459DAB0-5F03-9747-952B-67BE8CFB5356}">
      <dgm:prSet/>
      <dgm:spPr/>
      <dgm:t>
        <a:bodyPr/>
        <a:lstStyle/>
        <a:p>
          <a:endParaRPr lang="en-US"/>
        </a:p>
      </dgm:t>
    </dgm:pt>
    <dgm:pt modelId="{921365B7-0065-5B4A-8C41-D90392BF7229}" type="sibTrans" cxnId="{4459DAB0-5F03-9747-952B-67BE8CFB5356}">
      <dgm:prSet/>
      <dgm:spPr/>
      <dgm:t>
        <a:bodyPr/>
        <a:lstStyle/>
        <a:p>
          <a:endParaRPr lang="en-US"/>
        </a:p>
      </dgm:t>
    </dgm:pt>
    <dgm:pt modelId="{6E2CDAA6-DF89-694B-8EBF-1AA903761E9B}" type="pres">
      <dgm:prSet presAssocID="{64C2321C-985C-F24A-AF81-6FB1AA1B0332}" presName="linearFlow" presStyleCnt="0">
        <dgm:presLayoutVars>
          <dgm:dir/>
          <dgm:animLvl val="lvl"/>
          <dgm:resizeHandles val="exact"/>
        </dgm:presLayoutVars>
      </dgm:prSet>
      <dgm:spPr/>
    </dgm:pt>
    <dgm:pt modelId="{F3B505A2-C99F-234D-AD6C-8BF5BFC5F097}" type="pres">
      <dgm:prSet presAssocID="{21AE9482-686E-9A46-B672-862A319D8C1B}" presName="composite" presStyleCnt="0"/>
      <dgm:spPr/>
    </dgm:pt>
    <dgm:pt modelId="{9CBA0792-05A5-CE47-8C6A-5452E266C5EC}" type="pres">
      <dgm:prSet presAssocID="{21AE9482-686E-9A46-B672-862A319D8C1B}" presName="parentText" presStyleLbl="alignNode1" presStyleIdx="0" presStyleCnt="4">
        <dgm:presLayoutVars>
          <dgm:chMax val="1"/>
          <dgm:bulletEnabled val="1"/>
        </dgm:presLayoutVars>
      </dgm:prSet>
      <dgm:spPr/>
    </dgm:pt>
    <dgm:pt modelId="{EC396F02-66D0-0A40-AF25-4D6E9FC30597}" type="pres">
      <dgm:prSet presAssocID="{21AE9482-686E-9A46-B672-862A319D8C1B}" presName="descendantText" presStyleLbl="alignAcc1" presStyleIdx="0" presStyleCnt="4" custScaleY="108074">
        <dgm:presLayoutVars>
          <dgm:bulletEnabled val="1"/>
        </dgm:presLayoutVars>
      </dgm:prSet>
      <dgm:spPr/>
    </dgm:pt>
    <dgm:pt modelId="{DBEA79C5-6A67-D445-9B3E-A14C2A0F2495}" type="pres">
      <dgm:prSet presAssocID="{B7CF2309-D188-8A4E-9B33-DC591C0933E2}" presName="sp" presStyleCnt="0"/>
      <dgm:spPr/>
    </dgm:pt>
    <dgm:pt modelId="{2A2D7345-0FA9-BE45-89C1-F20F58C85A03}" type="pres">
      <dgm:prSet presAssocID="{757DFA98-6C9A-8041-99B5-D1074EA8C7F4}" presName="composite" presStyleCnt="0"/>
      <dgm:spPr/>
    </dgm:pt>
    <dgm:pt modelId="{722F6C1C-07E8-4E43-ABA4-59D014C9BC67}" type="pres">
      <dgm:prSet presAssocID="{757DFA98-6C9A-8041-99B5-D1074EA8C7F4}" presName="parentText" presStyleLbl="alignNode1" presStyleIdx="1" presStyleCnt="4">
        <dgm:presLayoutVars>
          <dgm:chMax val="1"/>
          <dgm:bulletEnabled val="1"/>
        </dgm:presLayoutVars>
      </dgm:prSet>
      <dgm:spPr/>
    </dgm:pt>
    <dgm:pt modelId="{FBA22DF4-6980-7249-991F-21AECB53F5E6}" type="pres">
      <dgm:prSet presAssocID="{757DFA98-6C9A-8041-99B5-D1074EA8C7F4}" presName="descendantText" presStyleLbl="alignAcc1" presStyleIdx="1" presStyleCnt="4">
        <dgm:presLayoutVars>
          <dgm:bulletEnabled val="1"/>
        </dgm:presLayoutVars>
      </dgm:prSet>
      <dgm:spPr/>
    </dgm:pt>
    <dgm:pt modelId="{4F269B4E-2DA4-114F-BD0A-5D7016AB5331}" type="pres">
      <dgm:prSet presAssocID="{BFE5E1F7-32BF-0A40-BA30-7EE837FCFA40}" presName="sp" presStyleCnt="0"/>
      <dgm:spPr/>
    </dgm:pt>
    <dgm:pt modelId="{0DDC1227-ED8E-1541-A068-9E1ABD4254A6}" type="pres">
      <dgm:prSet presAssocID="{BE5E8AC9-C3D6-C040-924B-BD966CDADCA1}" presName="composite" presStyleCnt="0"/>
      <dgm:spPr/>
    </dgm:pt>
    <dgm:pt modelId="{79D75231-4E55-DA4E-9ECD-16D799E29448}" type="pres">
      <dgm:prSet presAssocID="{BE5E8AC9-C3D6-C040-924B-BD966CDADCA1}" presName="parentText" presStyleLbl="alignNode1" presStyleIdx="2" presStyleCnt="4">
        <dgm:presLayoutVars>
          <dgm:chMax val="1"/>
          <dgm:bulletEnabled val="1"/>
        </dgm:presLayoutVars>
      </dgm:prSet>
      <dgm:spPr/>
    </dgm:pt>
    <dgm:pt modelId="{78B50FC0-D549-B84B-8237-96059CBCEF88}" type="pres">
      <dgm:prSet presAssocID="{BE5E8AC9-C3D6-C040-924B-BD966CDADCA1}" presName="descendantText" presStyleLbl="alignAcc1" presStyleIdx="2" presStyleCnt="4" custScaleY="88975">
        <dgm:presLayoutVars>
          <dgm:bulletEnabled val="1"/>
        </dgm:presLayoutVars>
      </dgm:prSet>
      <dgm:spPr/>
    </dgm:pt>
    <dgm:pt modelId="{5C0A5C37-50D5-B94B-B74C-541D3F9AEF25}" type="pres">
      <dgm:prSet presAssocID="{22BC376D-301D-EC41-B880-AB34151AF29B}" presName="sp" presStyleCnt="0"/>
      <dgm:spPr/>
    </dgm:pt>
    <dgm:pt modelId="{B9DE2A6A-FDFB-C84C-92E4-9ECE2198B4A4}" type="pres">
      <dgm:prSet presAssocID="{04CFF3A3-0AF2-534A-A347-EAA4D114B78A}" presName="composite" presStyleCnt="0"/>
      <dgm:spPr/>
    </dgm:pt>
    <dgm:pt modelId="{167E86F6-0CE1-9143-9E05-1AD20744FC03}" type="pres">
      <dgm:prSet presAssocID="{04CFF3A3-0AF2-534A-A347-EAA4D114B78A}" presName="parentText" presStyleLbl="alignNode1" presStyleIdx="3" presStyleCnt="4">
        <dgm:presLayoutVars>
          <dgm:chMax val="1"/>
          <dgm:bulletEnabled val="1"/>
        </dgm:presLayoutVars>
      </dgm:prSet>
      <dgm:spPr/>
    </dgm:pt>
    <dgm:pt modelId="{A48E8A50-D227-E241-8EFD-437F88CDC180}" type="pres">
      <dgm:prSet presAssocID="{04CFF3A3-0AF2-534A-A347-EAA4D114B78A}" presName="descendantText" presStyleLbl="alignAcc1" presStyleIdx="3" presStyleCnt="4" custScaleY="94517">
        <dgm:presLayoutVars>
          <dgm:bulletEnabled val="1"/>
        </dgm:presLayoutVars>
      </dgm:prSet>
      <dgm:spPr/>
    </dgm:pt>
  </dgm:ptLst>
  <dgm:cxnLst>
    <dgm:cxn modelId="{196DCB0D-739C-404C-A851-B845779A8FBB}" type="presOf" srcId="{757DFA98-6C9A-8041-99B5-D1074EA8C7F4}" destId="{722F6C1C-07E8-4E43-ABA4-59D014C9BC67}" srcOrd="0" destOrd="0" presId="urn:microsoft.com/office/officeart/2005/8/layout/chevron2"/>
    <dgm:cxn modelId="{966A4514-49FD-144A-8F62-8FD84EC59C7D}" srcId="{757DFA98-6C9A-8041-99B5-D1074EA8C7F4}" destId="{ECB88B95-193D-B845-8CE7-F3D0C0C92829}" srcOrd="0" destOrd="0" parTransId="{2AE025B9-95BF-5041-87B7-859256953F3D}" sibTransId="{3F9427B4-86BF-104B-8043-96665729D3C6}"/>
    <dgm:cxn modelId="{62FF161E-06EF-7946-9936-D2AC0B7214BC}" type="presOf" srcId="{4A22936B-7A99-E74B-9AA8-76D41EEB71F8}" destId="{78B50FC0-D549-B84B-8237-96059CBCEF88}" srcOrd="0" destOrd="0" presId="urn:microsoft.com/office/officeart/2005/8/layout/chevron2"/>
    <dgm:cxn modelId="{5BB2FD21-9BA8-0E46-8EB4-28BAB3F23784}" type="presOf" srcId="{E388DA99-FB33-9E4F-BE84-AE952DBAA537}" destId="{EC396F02-66D0-0A40-AF25-4D6E9FC30597}" srcOrd="0" destOrd="0" presId="urn:microsoft.com/office/officeart/2005/8/layout/chevron2"/>
    <dgm:cxn modelId="{AFF2F82F-D4DB-0E4D-BF54-83B239A00BC5}" type="presOf" srcId="{BE5E8AC9-C3D6-C040-924B-BD966CDADCA1}" destId="{79D75231-4E55-DA4E-9ECD-16D799E29448}" srcOrd="0" destOrd="0" presId="urn:microsoft.com/office/officeart/2005/8/layout/chevron2"/>
    <dgm:cxn modelId="{16EDFB4A-EF8C-5E48-ADFC-8341DB64BCA3}" type="presOf" srcId="{64C2321C-985C-F24A-AF81-6FB1AA1B0332}" destId="{6E2CDAA6-DF89-694B-8EBF-1AA903761E9B}" srcOrd="0" destOrd="0" presId="urn:microsoft.com/office/officeart/2005/8/layout/chevron2"/>
    <dgm:cxn modelId="{BF6D1E54-B5E2-8B41-BAF5-CE540D3CF184}" srcId="{64C2321C-985C-F24A-AF81-6FB1AA1B0332}" destId="{BE5E8AC9-C3D6-C040-924B-BD966CDADCA1}" srcOrd="2" destOrd="0" parTransId="{519ED19A-CC68-AE48-A5DE-13F88F216EEB}" sibTransId="{22BC376D-301D-EC41-B880-AB34151AF29B}"/>
    <dgm:cxn modelId="{ED13DF5A-726E-F44E-BBA8-E3FF9FBB229E}" type="presOf" srcId="{A4A1F690-5FD5-2748-AE1E-9E36D6BFC898}" destId="{A48E8A50-D227-E241-8EFD-437F88CDC180}" srcOrd="0" destOrd="0" presId="urn:microsoft.com/office/officeart/2005/8/layout/chevron2"/>
    <dgm:cxn modelId="{408F4966-8968-8E4E-AA41-A100B986A1D3}" srcId="{64C2321C-985C-F24A-AF81-6FB1AA1B0332}" destId="{04CFF3A3-0AF2-534A-A347-EAA4D114B78A}" srcOrd="3" destOrd="0" parTransId="{3C122BA8-5F82-334F-81C2-EBD411F0B722}" sibTransId="{8CC47131-9DF1-A64A-9679-539BABF74B0F}"/>
    <dgm:cxn modelId="{861D2268-B819-A04D-A7D9-9928B648B955}" type="presOf" srcId="{ECB88B95-193D-B845-8CE7-F3D0C0C92829}" destId="{FBA22DF4-6980-7249-991F-21AECB53F5E6}" srcOrd="0" destOrd="0" presId="urn:microsoft.com/office/officeart/2005/8/layout/chevron2"/>
    <dgm:cxn modelId="{B9B7F16B-186E-674C-A9F9-C904B89F348E}" srcId="{64C2321C-985C-F24A-AF81-6FB1AA1B0332}" destId="{757DFA98-6C9A-8041-99B5-D1074EA8C7F4}" srcOrd="1" destOrd="0" parTransId="{74B9C46D-E737-3745-AE40-0C6E884D5DA1}" sibTransId="{BFE5E1F7-32BF-0A40-BA30-7EE837FCFA40}"/>
    <dgm:cxn modelId="{1981368B-264D-AF4F-975F-6AB09E71B257}" srcId="{21AE9482-686E-9A46-B672-862A319D8C1B}" destId="{E388DA99-FB33-9E4F-BE84-AE952DBAA537}" srcOrd="0" destOrd="0" parTransId="{064D0189-A074-E049-8029-F460126E5FF7}" sibTransId="{F81D471C-08FC-9942-B4A6-194B9D116828}"/>
    <dgm:cxn modelId="{F7101690-2A5C-484F-B08F-54DA6DE5824D}" srcId="{04CFF3A3-0AF2-534A-A347-EAA4D114B78A}" destId="{A4A1F690-5FD5-2748-AE1E-9E36D6BFC898}" srcOrd="0" destOrd="0" parTransId="{73DE1AFE-D5FE-F546-9A83-A407B175F626}" sibTransId="{E35E084F-2938-E64B-AEFF-06511619261F}"/>
    <dgm:cxn modelId="{2C7909AA-3307-9E47-A59A-0344776FA8D5}" type="presOf" srcId="{21AE9482-686E-9A46-B672-862A319D8C1B}" destId="{9CBA0792-05A5-CE47-8C6A-5452E266C5EC}" srcOrd="0" destOrd="0" presId="urn:microsoft.com/office/officeart/2005/8/layout/chevron2"/>
    <dgm:cxn modelId="{4459DAB0-5F03-9747-952B-67BE8CFB5356}" srcId="{BE5E8AC9-C3D6-C040-924B-BD966CDADCA1}" destId="{4A22936B-7A99-E74B-9AA8-76D41EEB71F8}" srcOrd="0" destOrd="0" parTransId="{7EAD1E28-F051-9740-9A2D-7EB78EBC31B3}" sibTransId="{921365B7-0065-5B4A-8C41-D90392BF7229}"/>
    <dgm:cxn modelId="{D6851AE3-4198-604E-A4EC-1B6FBFC7ECBE}" srcId="{64C2321C-985C-F24A-AF81-6FB1AA1B0332}" destId="{21AE9482-686E-9A46-B672-862A319D8C1B}" srcOrd="0" destOrd="0" parTransId="{6D63651A-27B5-4445-A98D-C477B1E52254}" sibTransId="{B7CF2309-D188-8A4E-9B33-DC591C0933E2}"/>
    <dgm:cxn modelId="{B49DFDF1-70DD-AA44-98F0-27F2A809A34B}" type="presOf" srcId="{04CFF3A3-0AF2-534A-A347-EAA4D114B78A}" destId="{167E86F6-0CE1-9143-9E05-1AD20744FC03}" srcOrd="0" destOrd="0" presId="urn:microsoft.com/office/officeart/2005/8/layout/chevron2"/>
    <dgm:cxn modelId="{899F51D9-2F0E-FA4F-BB72-220EE2176B92}" type="presParOf" srcId="{6E2CDAA6-DF89-694B-8EBF-1AA903761E9B}" destId="{F3B505A2-C99F-234D-AD6C-8BF5BFC5F097}" srcOrd="0" destOrd="0" presId="urn:microsoft.com/office/officeart/2005/8/layout/chevron2"/>
    <dgm:cxn modelId="{D6D02AD1-F01C-CE45-A924-DAE6B30C402F}" type="presParOf" srcId="{F3B505A2-C99F-234D-AD6C-8BF5BFC5F097}" destId="{9CBA0792-05A5-CE47-8C6A-5452E266C5EC}" srcOrd="0" destOrd="0" presId="urn:microsoft.com/office/officeart/2005/8/layout/chevron2"/>
    <dgm:cxn modelId="{AE0BAFF4-ECE2-6E4D-B491-53F97FB62324}" type="presParOf" srcId="{F3B505A2-C99F-234D-AD6C-8BF5BFC5F097}" destId="{EC396F02-66D0-0A40-AF25-4D6E9FC30597}" srcOrd="1" destOrd="0" presId="urn:microsoft.com/office/officeart/2005/8/layout/chevron2"/>
    <dgm:cxn modelId="{364082E8-32F7-3649-BD95-19F3DD626C27}" type="presParOf" srcId="{6E2CDAA6-DF89-694B-8EBF-1AA903761E9B}" destId="{DBEA79C5-6A67-D445-9B3E-A14C2A0F2495}" srcOrd="1" destOrd="0" presId="urn:microsoft.com/office/officeart/2005/8/layout/chevron2"/>
    <dgm:cxn modelId="{54729D6A-E854-F44A-A407-FE437427C43B}" type="presParOf" srcId="{6E2CDAA6-DF89-694B-8EBF-1AA903761E9B}" destId="{2A2D7345-0FA9-BE45-89C1-F20F58C85A03}" srcOrd="2" destOrd="0" presId="urn:microsoft.com/office/officeart/2005/8/layout/chevron2"/>
    <dgm:cxn modelId="{E17DEC20-E365-8B4C-8ED4-41C599900797}" type="presParOf" srcId="{2A2D7345-0FA9-BE45-89C1-F20F58C85A03}" destId="{722F6C1C-07E8-4E43-ABA4-59D014C9BC67}" srcOrd="0" destOrd="0" presId="urn:microsoft.com/office/officeart/2005/8/layout/chevron2"/>
    <dgm:cxn modelId="{8B05B0B5-B535-1449-84FD-096190240846}" type="presParOf" srcId="{2A2D7345-0FA9-BE45-89C1-F20F58C85A03}" destId="{FBA22DF4-6980-7249-991F-21AECB53F5E6}" srcOrd="1" destOrd="0" presId="urn:microsoft.com/office/officeart/2005/8/layout/chevron2"/>
    <dgm:cxn modelId="{16A72A3D-E2FE-5446-83A8-FCC85DB379D1}" type="presParOf" srcId="{6E2CDAA6-DF89-694B-8EBF-1AA903761E9B}" destId="{4F269B4E-2DA4-114F-BD0A-5D7016AB5331}" srcOrd="3" destOrd="0" presId="urn:microsoft.com/office/officeart/2005/8/layout/chevron2"/>
    <dgm:cxn modelId="{FDF0FBDB-E8A8-2D4A-A89E-7C7CA3139435}" type="presParOf" srcId="{6E2CDAA6-DF89-694B-8EBF-1AA903761E9B}" destId="{0DDC1227-ED8E-1541-A068-9E1ABD4254A6}" srcOrd="4" destOrd="0" presId="urn:microsoft.com/office/officeart/2005/8/layout/chevron2"/>
    <dgm:cxn modelId="{B02C5DA9-38D8-7F47-8980-0778F9A38B62}" type="presParOf" srcId="{0DDC1227-ED8E-1541-A068-9E1ABD4254A6}" destId="{79D75231-4E55-DA4E-9ECD-16D799E29448}" srcOrd="0" destOrd="0" presId="urn:microsoft.com/office/officeart/2005/8/layout/chevron2"/>
    <dgm:cxn modelId="{E9BF528A-705B-A842-99B6-5BB161200E15}" type="presParOf" srcId="{0DDC1227-ED8E-1541-A068-9E1ABD4254A6}" destId="{78B50FC0-D549-B84B-8237-96059CBCEF88}" srcOrd="1" destOrd="0" presId="urn:microsoft.com/office/officeart/2005/8/layout/chevron2"/>
    <dgm:cxn modelId="{0C6C07BD-ADAB-8549-9FA5-0755480CB581}" type="presParOf" srcId="{6E2CDAA6-DF89-694B-8EBF-1AA903761E9B}" destId="{5C0A5C37-50D5-B94B-B74C-541D3F9AEF25}" srcOrd="5" destOrd="0" presId="urn:microsoft.com/office/officeart/2005/8/layout/chevron2"/>
    <dgm:cxn modelId="{55B7AE7A-5E22-7E44-96BA-746EF32E4BFD}" type="presParOf" srcId="{6E2CDAA6-DF89-694B-8EBF-1AA903761E9B}" destId="{B9DE2A6A-FDFB-C84C-92E4-9ECE2198B4A4}" srcOrd="6" destOrd="0" presId="urn:microsoft.com/office/officeart/2005/8/layout/chevron2"/>
    <dgm:cxn modelId="{A179BE5A-23EB-5248-B263-B86EB1EB4E50}" type="presParOf" srcId="{B9DE2A6A-FDFB-C84C-92E4-9ECE2198B4A4}" destId="{167E86F6-0CE1-9143-9E05-1AD20744FC03}" srcOrd="0" destOrd="0" presId="urn:microsoft.com/office/officeart/2005/8/layout/chevron2"/>
    <dgm:cxn modelId="{BC1B64D6-5E21-4F43-9FFB-E4D14BB20A01}" type="presParOf" srcId="{B9DE2A6A-FDFB-C84C-92E4-9ECE2198B4A4}" destId="{A48E8A50-D227-E241-8EFD-437F88CDC18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46295C-E535-C440-AB06-E167A8E6B153}"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GB"/>
        </a:p>
      </dgm:t>
    </dgm:pt>
    <dgm:pt modelId="{3683FCFA-B14D-2842-BEDB-366551437272}">
      <dgm:prSet phldrT="[Text]"/>
      <dgm:spPr/>
      <dgm:t>
        <a:bodyPr/>
        <a:lstStyle/>
        <a:p>
          <a:r>
            <a:rPr lang="en-GB" dirty="0"/>
            <a:t>Ceremonial Council </a:t>
          </a:r>
        </a:p>
      </dgm:t>
    </dgm:pt>
    <dgm:pt modelId="{8B64ACB8-BA5B-0641-9008-058C4696BC92}" type="parTrans" cxnId="{0D3FF167-E438-0841-AE3B-CEE2A5E56425}">
      <dgm:prSet/>
      <dgm:spPr/>
      <dgm:t>
        <a:bodyPr/>
        <a:lstStyle/>
        <a:p>
          <a:endParaRPr lang="en-GB"/>
        </a:p>
      </dgm:t>
    </dgm:pt>
    <dgm:pt modelId="{B453A470-B413-D143-8FB6-DBEB94349509}" type="sibTrans" cxnId="{0D3FF167-E438-0841-AE3B-CEE2A5E56425}">
      <dgm:prSet/>
      <dgm:spPr/>
      <dgm:t>
        <a:bodyPr/>
        <a:lstStyle/>
        <a:p>
          <a:endParaRPr lang="en-GB"/>
        </a:p>
      </dgm:t>
    </dgm:pt>
    <dgm:pt modelId="{0FB2942A-CF22-AE48-97FB-6CA9371F2273}">
      <dgm:prSet phldrT="[Text]"/>
      <dgm:spPr/>
      <dgm:t>
        <a:bodyPr/>
        <a:lstStyle/>
        <a:p>
          <a:r>
            <a:rPr lang="en-GB" dirty="0"/>
            <a:t>The Assembly</a:t>
          </a:r>
        </a:p>
      </dgm:t>
    </dgm:pt>
    <dgm:pt modelId="{5A9E066B-24A4-F245-AACE-C04E078946E8}" type="parTrans" cxnId="{AC0DD37F-CB06-604D-8DFA-740E3401A6C7}">
      <dgm:prSet/>
      <dgm:spPr/>
      <dgm:t>
        <a:bodyPr/>
        <a:lstStyle/>
        <a:p>
          <a:endParaRPr lang="en-GB"/>
        </a:p>
      </dgm:t>
    </dgm:pt>
    <dgm:pt modelId="{82A0927C-63E4-2C4B-A37A-698243694359}" type="sibTrans" cxnId="{AC0DD37F-CB06-604D-8DFA-740E3401A6C7}">
      <dgm:prSet/>
      <dgm:spPr/>
      <dgm:t>
        <a:bodyPr/>
        <a:lstStyle/>
        <a:p>
          <a:endParaRPr lang="en-GB"/>
        </a:p>
      </dgm:t>
    </dgm:pt>
    <dgm:pt modelId="{48419145-DEEA-9B4B-98E1-E354144D4C9D}">
      <dgm:prSet/>
      <dgm:spPr/>
      <dgm:t>
        <a:bodyPr/>
        <a:lstStyle/>
        <a:p>
          <a:r>
            <a:rPr lang="en-GB" dirty="0"/>
            <a:t>Quasi judicial committees</a:t>
          </a:r>
        </a:p>
      </dgm:t>
    </dgm:pt>
    <dgm:pt modelId="{EAB0637A-5DDA-CD4A-83F3-2C7D8D05DFDD}" type="parTrans" cxnId="{21653A76-B413-C74C-8D3D-DCAE55BB0468}">
      <dgm:prSet/>
      <dgm:spPr/>
      <dgm:t>
        <a:bodyPr/>
        <a:lstStyle/>
        <a:p>
          <a:endParaRPr lang="en-GB"/>
        </a:p>
      </dgm:t>
    </dgm:pt>
    <dgm:pt modelId="{D449BE1E-1EEE-5443-A7DE-B8F10B5E97A3}" type="sibTrans" cxnId="{21653A76-B413-C74C-8D3D-DCAE55BB0468}">
      <dgm:prSet/>
      <dgm:spPr/>
      <dgm:t>
        <a:bodyPr/>
        <a:lstStyle/>
        <a:p>
          <a:endParaRPr lang="en-GB"/>
        </a:p>
      </dgm:t>
    </dgm:pt>
    <dgm:pt modelId="{C47E40C3-5265-A544-8CB5-E566A4248517}">
      <dgm:prSet/>
      <dgm:spPr/>
      <dgm:t>
        <a:bodyPr/>
        <a:lstStyle/>
        <a:p>
          <a:r>
            <a:rPr lang="en-GB" dirty="0"/>
            <a:t>The Cabinet</a:t>
          </a:r>
        </a:p>
      </dgm:t>
    </dgm:pt>
    <dgm:pt modelId="{6849D6C8-FAC7-BB45-B76D-88657FE1121A}" type="parTrans" cxnId="{58534A51-1BC5-4C41-8C5C-49F902EF13C7}">
      <dgm:prSet/>
      <dgm:spPr/>
      <dgm:t>
        <a:bodyPr/>
        <a:lstStyle/>
        <a:p>
          <a:endParaRPr lang="en-GB"/>
        </a:p>
      </dgm:t>
    </dgm:pt>
    <dgm:pt modelId="{6CF15F42-56D9-F544-971C-91D514A02FF0}" type="sibTrans" cxnId="{58534A51-1BC5-4C41-8C5C-49F902EF13C7}">
      <dgm:prSet/>
      <dgm:spPr/>
      <dgm:t>
        <a:bodyPr/>
        <a:lstStyle/>
        <a:p>
          <a:endParaRPr lang="en-GB"/>
        </a:p>
      </dgm:t>
    </dgm:pt>
    <dgm:pt modelId="{99608367-C37B-D540-8805-E8D2DAD95BBC}">
      <dgm:prSet/>
      <dgm:spPr/>
      <dgm:t>
        <a:bodyPr/>
        <a:lstStyle/>
        <a:p>
          <a:r>
            <a:rPr lang="en-GB" dirty="0"/>
            <a:t>Overview and Scrutiny committee</a:t>
          </a:r>
        </a:p>
      </dgm:t>
    </dgm:pt>
    <dgm:pt modelId="{EA92C308-52B0-E74A-AB7D-10DFFE757D93}" type="parTrans" cxnId="{85D1B363-6373-8443-A7CE-5694281F64B2}">
      <dgm:prSet/>
      <dgm:spPr/>
      <dgm:t>
        <a:bodyPr/>
        <a:lstStyle/>
        <a:p>
          <a:endParaRPr lang="en-GB"/>
        </a:p>
      </dgm:t>
    </dgm:pt>
    <dgm:pt modelId="{4B1A84DD-013F-6C46-95E8-03255E17B817}" type="sibTrans" cxnId="{85D1B363-6373-8443-A7CE-5694281F64B2}">
      <dgm:prSet/>
      <dgm:spPr/>
      <dgm:t>
        <a:bodyPr/>
        <a:lstStyle/>
        <a:p>
          <a:endParaRPr lang="en-GB"/>
        </a:p>
      </dgm:t>
    </dgm:pt>
    <dgm:pt modelId="{40AF9025-F50F-5746-BA4E-697B388CD7B8}">
      <dgm:prSet/>
      <dgm:spPr/>
      <dgm:t>
        <a:bodyPr/>
        <a:lstStyle/>
        <a:p>
          <a:r>
            <a:rPr lang="en-GB" dirty="0"/>
            <a:t>Other committees</a:t>
          </a:r>
        </a:p>
      </dgm:t>
    </dgm:pt>
    <dgm:pt modelId="{A7C4BDC5-2C6C-7C47-A6BA-ACB929B5F49C}" type="parTrans" cxnId="{32523D84-91FD-B444-980A-E14EB3AC63D9}">
      <dgm:prSet/>
      <dgm:spPr/>
      <dgm:t>
        <a:bodyPr/>
        <a:lstStyle/>
        <a:p>
          <a:endParaRPr lang="en-GB"/>
        </a:p>
      </dgm:t>
    </dgm:pt>
    <dgm:pt modelId="{0A5CED91-5179-FA47-AB77-71BC1367257A}" type="sibTrans" cxnId="{32523D84-91FD-B444-980A-E14EB3AC63D9}">
      <dgm:prSet/>
      <dgm:spPr/>
      <dgm:t>
        <a:bodyPr/>
        <a:lstStyle/>
        <a:p>
          <a:endParaRPr lang="en-GB"/>
        </a:p>
      </dgm:t>
    </dgm:pt>
    <dgm:pt modelId="{D9F3BA82-BD30-504F-9BEA-AF09B7AA981C}" type="pres">
      <dgm:prSet presAssocID="{CA46295C-E535-C440-AB06-E167A8E6B153}" presName="Name0" presStyleCnt="0">
        <dgm:presLayoutVars>
          <dgm:chMax val="7"/>
          <dgm:chPref val="7"/>
          <dgm:dir/>
        </dgm:presLayoutVars>
      </dgm:prSet>
      <dgm:spPr/>
    </dgm:pt>
    <dgm:pt modelId="{8DF5962F-10F6-8247-9196-635BA87FF15A}" type="pres">
      <dgm:prSet presAssocID="{CA46295C-E535-C440-AB06-E167A8E6B153}" presName="Name1" presStyleCnt="0"/>
      <dgm:spPr/>
    </dgm:pt>
    <dgm:pt modelId="{9AD79C21-410B-0D40-9BB5-C061949186F1}" type="pres">
      <dgm:prSet presAssocID="{CA46295C-E535-C440-AB06-E167A8E6B153}" presName="cycle" presStyleCnt="0"/>
      <dgm:spPr/>
    </dgm:pt>
    <dgm:pt modelId="{E4E11FA4-64C2-EA4C-B659-AC2334A1D69F}" type="pres">
      <dgm:prSet presAssocID="{CA46295C-E535-C440-AB06-E167A8E6B153}" presName="srcNode" presStyleLbl="node1" presStyleIdx="0" presStyleCnt="6"/>
      <dgm:spPr/>
    </dgm:pt>
    <dgm:pt modelId="{96DA4815-3C56-C045-8994-0625930218EB}" type="pres">
      <dgm:prSet presAssocID="{CA46295C-E535-C440-AB06-E167A8E6B153}" presName="conn" presStyleLbl="parChTrans1D2" presStyleIdx="0" presStyleCnt="1"/>
      <dgm:spPr/>
    </dgm:pt>
    <dgm:pt modelId="{406AC7FC-C110-2F4E-9506-2DA5B2866B92}" type="pres">
      <dgm:prSet presAssocID="{CA46295C-E535-C440-AB06-E167A8E6B153}" presName="extraNode" presStyleLbl="node1" presStyleIdx="0" presStyleCnt="6"/>
      <dgm:spPr/>
    </dgm:pt>
    <dgm:pt modelId="{BD0C8F9D-2742-9242-AD4D-0F7BF2DEF534}" type="pres">
      <dgm:prSet presAssocID="{CA46295C-E535-C440-AB06-E167A8E6B153}" presName="dstNode" presStyleLbl="node1" presStyleIdx="0" presStyleCnt="6"/>
      <dgm:spPr/>
    </dgm:pt>
    <dgm:pt modelId="{F6B07C97-D941-9645-B87E-D6F84273C744}" type="pres">
      <dgm:prSet presAssocID="{0FB2942A-CF22-AE48-97FB-6CA9371F2273}" presName="text_1" presStyleLbl="node1" presStyleIdx="0" presStyleCnt="6">
        <dgm:presLayoutVars>
          <dgm:bulletEnabled val="1"/>
        </dgm:presLayoutVars>
      </dgm:prSet>
      <dgm:spPr/>
    </dgm:pt>
    <dgm:pt modelId="{212EB6B4-ADF6-0A4D-9141-4126AAFB2695}" type="pres">
      <dgm:prSet presAssocID="{0FB2942A-CF22-AE48-97FB-6CA9371F2273}" presName="accent_1" presStyleCnt="0"/>
      <dgm:spPr/>
    </dgm:pt>
    <dgm:pt modelId="{C0CB92CA-93EB-6C4F-8AAD-D4F51E0DDE97}" type="pres">
      <dgm:prSet presAssocID="{0FB2942A-CF22-AE48-97FB-6CA9371F2273}" presName="accentRepeatNode" presStyleLbl="solidFgAcc1" presStyleIdx="0" presStyleCnt="6"/>
      <dgm:spPr>
        <a:solidFill>
          <a:schemeClr val="bg2">
            <a:lumMod val="75000"/>
          </a:schemeClr>
        </a:solidFill>
      </dgm:spPr>
    </dgm:pt>
    <dgm:pt modelId="{878F6202-D167-224C-B642-475350D34A4D}" type="pres">
      <dgm:prSet presAssocID="{3683FCFA-B14D-2842-BEDB-366551437272}" presName="text_2" presStyleLbl="node1" presStyleIdx="1" presStyleCnt="6">
        <dgm:presLayoutVars>
          <dgm:bulletEnabled val="1"/>
        </dgm:presLayoutVars>
      </dgm:prSet>
      <dgm:spPr/>
    </dgm:pt>
    <dgm:pt modelId="{1A5BC869-B0D3-B649-B509-E06B81E6E1AE}" type="pres">
      <dgm:prSet presAssocID="{3683FCFA-B14D-2842-BEDB-366551437272}" presName="accent_2" presStyleCnt="0"/>
      <dgm:spPr/>
    </dgm:pt>
    <dgm:pt modelId="{81C5E7B1-8ABB-144C-8C6C-871BBAABD8FA}" type="pres">
      <dgm:prSet presAssocID="{3683FCFA-B14D-2842-BEDB-366551437272}" presName="accentRepeatNode" presStyleLbl="solidFgAcc1" presStyleIdx="1" presStyleCnt="6"/>
      <dgm:spPr>
        <a:solidFill>
          <a:schemeClr val="accent2"/>
        </a:solidFill>
      </dgm:spPr>
    </dgm:pt>
    <dgm:pt modelId="{3ED2829B-5F09-654C-B7F5-1464EEA33766}" type="pres">
      <dgm:prSet presAssocID="{C47E40C3-5265-A544-8CB5-E566A4248517}" presName="text_3" presStyleLbl="node1" presStyleIdx="2" presStyleCnt="6">
        <dgm:presLayoutVars>
          <dgm:bulletEnabled val="1"/>
        </dgm:presLayoutVars>
      </dgm:prSet>
      <dgm:spPr/>
    </dgm:pt>
    <dgm:pt modelId="{C93571F3-487E-C24F-A6E7-9C0E0688E327}" type="pres">
      <dgm:prSet presAssocID="{C47E40C3-5265-A544-8CB5-E566A4248517}" presName="accent_3" presStyleCnt="0"/>
      <dgm:spPr/>
    </dgm:pt>
    <dgm:pt modelId="{1ECF1DD8-F3ED-4C49-9B80-E702567F2207}" type="pres">
      <dgm:prSet presAssocID="{C47E40C3-5265-A544-8CB5-E566A4248517}" presName="accentRepeatNode" presStyleLbl="solidFgAcc1" presStyleIdx="2" presStyleCnt="6"/>
      <dgm:spPr>
        <a:solidFill>
          <a:schemeClr val="bg2">
            <a:lumMod val="50000"/>
          </a:schemeClr>
        </a:solidFill>
      </dgm:spPr>
    </dgm:pt>
    <dgm:pt modelId="{E1DDB17C-FB3A-6443-A7A0-D6D76A8AB120}" type="pres">
      <dgm:prSet presAssocID="{99608367-C37B-D540-8805-E8D2DAD95BBC}" presName="text_4" presStyleLbl="node1" presStyleIdx="3" presStyleCnt="6">
        <dgm:presLayoutVars>
          <dgm:bulletEnabled val="1"/>
        </dgm:presLayoutVars>
      </dgm:prSet>
      <dgm:spPr/>
    </dgm:pt>
    <dgm:pt modelId="{F080DD27-23E4-E849-BE99-CE6C8F6F56A5}" type="pres">
      <dgm:prSet presAssocID="{99608367-C37B-D540-8805-E8D2DAD95BBC}" presName="accent_4" presStyleCnt="0"/>
      <dgm:spPr/>
    </dgm:pt>
    <dgm:pt modelId="{23831E95-AA47-E74E-8A98-38BE3695D2DC}" type="pres">
      <dgm:prSet presAssocID="{99608367-C37B-D540-8805-E8D2DAD95BBC}" presName="accentRepeatNode" presStyleLbl="solidFgAcc1" presStyleIdx="3" presStyleCnt="6"/>
      <dgm:spPr>
        <a:solidFill>
          <a:schemeClr val="tx1">
            <a:lumMod val="40000"/>
            <a:lumOff val="60000"/>
          </a:schemeClr>
        </a:solidFill>
      </dgm:spPr>
    </dgm:pt>
    <dgm:pt modelId="{4E5949A2-6BBB-1F48-A1CC-B57241A978AF}" type="pres">
      <dgm:prSet presAssocID="{48419145-DEEA-9B4B-98E1-E354144D4C9D}" presName="text_5" presStyleLbl="node1" presStyleIdx="4" presStyleCnt="6">
        <dgm:presLayoutVars>
          <dgm:bulletEnabled val="1"/>
        </dgm:presLayoutVars>
      </dgm:prSet>
      <dgm:spPr/>
    </dgm:pt>
    <dgm:pt modelId="{C3E8BC1F-C529-574E-B1CC-AF111DF76EA1}" type="pres">
      <dgm:prSet presAssocID="{48419145-DEEA-9B4B-98E1-E354144D4C9D}" presName="accent_5" presStyleCnt="0"/>
      <dgm:spPr/>
    </dgm:pt>
    <dgm:pt modelId="{D459068F-0B3B-F846-96C6-711CF48EFEA7}" type="pres">
      <dgm:prSet presAssocID="{48419145-DEEA-9B4B-98E1-E354144D4C9D}" presName="accentRepeatNode" presStyleLbl="solidFgAcc1" presStyleIdx="4" presStyleCnt="6"/>
      <dgm:spPr>
        <a:solidFill>
          <a:schemeClr val="accent1">
            <a:lumMod val="40000"/>
            <a:lumOff val="60000"/>
          </a:schemeClr>
        </a:solidFill>
      </dgm:spPr>
    </dgm:pt>
    <dgm:pt modelId="{DA5C8857-75FB-7241-8BBD-92F6798F4A58}" type="pres">
      <dgm:prSet presAssocID="{40AF9025-F50F-5746-BA4E-697B388CD7B8}" presName="text_6" presStyleLbl="node1" presStyleIdx="5" presStyleCnt="6">
        <dgm:presLayoutVars>
          <dgm:bulletEnabled val="1"/>
        </dgm:presLayoutVars>
      </dgm:prSet>
      <dgm:spPr/>
    </dgm:pt>
    <dgm:pt modelId="{210261A2-87E4-A441-A7B9-8B98B8E69F42}" type="pres">
      <dgm:prSet presAssocID="{40AF9025-F50F-5746-BA4E-697B388CD7B8}" presName="accent_6" presStyleCnt="0"/>
      <dgm:spPr/>
    </dgm:pt>
    <dgm:pt modelId="{EFD9C573-F054-0F47-9A79-D61DCA9E1C70}" type="pres">
      <dgm:prSet presAssocID="{40AF9025-F50F-5746-BA4E-697B388CD7B8}" presName="accentRepeatNode" presStyleLbl="solidFgAcc1" presStyleIdx="5" presStyleCnt="6"/>
      <dgm:spPr>
        <a:solidFill>
          <a:schemeClr val="bg2">
            <a:lumMod val="75000"/>
          </a:schemeClr>
        </a:solidFill>
      </dgm:spPr>
    </dgm:pt>
  </dgm:ptLst>
  <dgm:cxnLst>
    <dgm:cxn modelId="{2F055605-17E6-EE44-A33B-0E51B43ED396}" type="presOf" srcId="{3683FCFA-B14D-2842-BEDB-366551437272}" destId="{878F6202-D167-224C-B642-475350D34A4D}" srcOrd="0" destOrd="0" presId="urn:microsoft.com/office/officeart/2008/layout/VerticalCurvedList"/>
    <dgm:cxn modelId="{77791736-9B1D-2D49-ADDB-CD8B15784F4A}" type="presOf" srcId="{C47E40C3-5265-A544-8CB5-E566A4248517}" destId="{3ED2829B-5F09-654C-B7F5-1464EEA33766}" srcOrd="0" destOrd="0" presId="urn:microsoft.com/office/officeart/2008/layout/VerticalCurvedList"/>
    <dgm:cxn modelId="{58534A51-1BC5-4C41-8C5C-49F902EF13C7}" srcId="{CA46295C-E535-C440-AB06-E167A8E6B153}" destId="{C47E40C3-5265-A544-8CB5-E566A4248517}" srcOrd="2" destOrd="0" parTransId="{6849D6C8-FAC7-BB45-B76D-88657FE1121A}" sibTransId="{6CF15F42-56D9-F544-971C-91D514A02FF0}"/>
    <dgm:cxn modelId="{B0F25956-0227-954D-9D98-9443908C4EB2}" type="presOf" srcId="{CA46295C-E535-C440-AB06-E167A8E6B153}" destId="{D9F3BA82-BD30-504F-9BEA-AF09B7AA981C}" srcOrd="0" destOrd="0" presId="urn:microsoft.com/office/officeart/2008/layout/VerticalCurvedList"/>
    <dgm:cxn modelId="{EF9DE058-1AEB-794A-8964-B213B3CA3CF4}" type="presOf" srcId="{99608367-C37B-D540-8805-E8D2DAD95BBC}" destId="{E1DDB17C-FB3A-6443-A7A0-D6D76A8AB120}" srcOrd="0" destOrd="0" presId="urn:microsoft.com/office/officeart/2008/layout/VerticalCurvedList"/>
    <dgm:cxn modelId="{85D1B363-6373-8443-A7CE-5694281F64B2}" srcId="{CA46295C-E535-C440-AB06-E167A8E6B153}" destId="{99608367-C37B-D540-8805-E8D2DAD95BBC}" srcOrd="3" destOrd="0" parTransId="{EA92C308-52B0-E74A-AB7D-10DFFE757D93}" sibTransId="{4B1A84DD-013F-6C46-95E8-03255E17B817}"/>
    <dgm:cxn modelId="{0D3FF167-E438-0841-AE3B-CEE2A5E56425}" srcId="{CA46295C-E535-C440-AB06-E167A8E6B153}" destId="{3683FCFA-B14D-2842-BEDB-366551437272}" srcOrd="1" destOrd="0" parTransId="{8B64ACB8-BA5B-0641-9008-058C4696BC92}" sibTransId="{B453A470-B413-D143-8FB6-DBEB94349509}"/>
    <dgm:cxn modelId="{21653A76-B413-C74C-8D3D-DCAE55BB0468}" srcId="{CA46295C-E535-C440-AB06-E167A8E6B153}" destId="{48419145-DEEA-9B4B-98E1-E354144D4C9D}" srcOrd="4" destOrd="0" parTransId="{EAB0637A-5DDA-CD4A-83F3-2C7D8D05DFDD}" sibTransId="{D449BE1E-1EEE-5443-A7DE-B8F10B5E97A3}"/>
    <dgm:cxn modelId="{AC0DD37F-CB06-604D-8DFA-740E3401A6C7}" srcId="{CA46295C-E535-C440-AB06-E167A8E6B153}" destId="{0FB2942A-CF22-AE48-97FB-6CA9371F2273}" srcOrd="0" destOrd="0" parTransId="{5A9E066B-24A4-F245-AACE-C04E078946E8}" sibTransId="{82A0927C-63E4-2C4B-A37A-698243694359}"/>
    <dgm:cxn modelId="{464EA982-679A-EE46-8B92-E4A1EAE30781}" type="presOf" srcId="{82A0927C-63E4-2C4B-A37A-698243694359}" destId="{96DA4815-3C56-C045-8994-0625930218EB}" srcOrd="0" destOrd="0" presId="urn:microsoft.com/office/officeart/2008/layout/VerticalCurvedList"/>
    <dgm:cxn modelId="{32523D84-91FD-B444-980A-E14EB3AC63D9}" srcId="{CA46295C-E535-C440-AB06-E167A8E6B153}" destId="{40AF9025-F50F-5746-BA4E-697B388CD7B8}" srcOrd="5" destOrd="0" parTransId="{A7C4BDC5-2C6C-7C47-A6BA-ACB929B5F49C}" sibTransId="{0A5CED91-5179-FA47-AB77-71BC1367257A}"/>
    <dgm:cxn modelId="{5A776DB8-1D2A-124A-8C79-6B15E8436650}" type="presOf" srcId="{0FB2942A-CF22-AE48-97FB-6CA9371F2273}" destId="{F6B07C97-D941-9645-B87E-D6F84273C744}" srcOrd="0" destOrd="0" presId="urn:microsoft.com/office/officeart/2008/layout/VerticalCurvedList"/>
    <dgm:cxn modelId="{26FEE7E4-C16D-664A-B43E-B9050D9DE987}" type="presOf" srcId="{48419145-DEEA-9B4B-98E1-E354144D4C9D}" destId="{4E5949A2-6BBB-1F48-A1CC-B57241A978AF}" srcOrd="0" destOrd="0" presId="urn:microsoft.com/office/officeart/2008/layout/VerticalCurvedList"/>
    <dgm:cxn modelId="{3C8478E5-FC05-0246-A81C-EEF2CAA7B0E4}" type="presOf" srcId="{40AF9025-F50F-5746-BA4E-697B388CD7B8}" destId="{DA5C8857-75FB-7241-8BBD-92F6798F4A58}" srcOrd="0" destOrd="0" presId="urn:microsoft.com/office/officeart/2008/layout/VerticalCurvedList"/>
    <dgm:cxn modelId="{7947DCA3-597C-2944-9202-B5BAACC144D0}" type="presParOf" srcId="{D9F3BA82-BD30-504F-9BEA-AF09B7AA981C}" destId="{8DF5962F-10F6-8247-9196-635BA87FF15A}" srcOrd="0" destOrd="0" presId="urn:microsoft.com/office/officeart/2008/layout/VerticalCurvedList"/>
    <dgm:cxn modelId="{9E790E4A-04EA-7741-9580-9A961B5D40F1}" type="presParOf" srcId="{8DF5962F-10F6-8247-9196-635BA87FF15A}" destId="{9AD79C21-410B-0D40-9BB5-C061949186F1}" srcOrd="0" destOrd="0" presId="urn:microsoft.com/office/officeart/2008/layout/VerticalCurvedList"/>
    <dgm:cxn modelId="{F271B569-3961-F64C-A56A-B32AD6F81E84}" type="presParOf" srcId="{9AD79C21-410B-0D40-9BB5-C061949186F1}" destId="{E4E11FA4-64C2-EA4C-B659-AC2334A1D69F}" srcOrd="0" destOrd="0" presId="urn:microsoft.com/office/officeart/2008/layout/VerticalCurvedList"/>
    <dgm:cxn modelId="{4E6524C2-EE62-5246-8F95-0F9D8827E9A1}" type="presParOf" srcId="{9AD79C21-410B-0D40-9BB5-C061949186F1}" destId="{96DA4815-3C56-C045-8994-0625930218EB}" srcOrd="1" destOrd="0" presId="urn:microsoft.com/office/officeart/2008/layout/VerticalCurvedList"/>
    <dgm:cxn modelId="{7429CCA8-ECF1-4949-8B52-387F6B4575BD}" type="presParOf" srcId="{9AD79C21-410B-0D40-9BB5-C061949186F1}" destId="{406AC7FC-C110-2F4E-9506-2DA5B2866B92}" srcOrd="2" destOrd="0" presId="urn:microsoft.com/office/officeart/2008/layout/VerticalCurvedList"/>
    <dgm:cxn modelId="{263EB7FD-9937-E34B-80DA-9A17464E1FCE}" type="presParOf" srcId="{9AD79C21-410B-0D40-9BB5-C061949186F1}" destId="{BD0C8F9D-2742-9242-AD4D-0F7BF2DEF534}" srcOrd="3" destOrd="0" presId="urn:microsoft.com/office/officeart/2008/layout/VerticalCurvedList"/>
    <dgm:cxn modelId="{6294E6AF-21E0-F545-8C6E-CCADB48D733E}" type="presParOf" srcId="{8DF5962F-10F6-8247-9196-635BA87FF15A}" destId="{F6B07C97-D941-9645-B87E-D6F84273C744}" srcOrd="1" destOrd="0" presId="urn:microsoft.com/office/officeart/2008/layout/VerticalCurvedList"/>
    <dgm:cxn modelId="{ACF03B4D-8B8C-094F-A10A-99ED33B6BEA1}" type="presParOf" srcId="{8DF5962F-10F6-8247-9196-635BA87FF15A}" destId="{212EB6B4-ADF6-0A4D-9141-4126AAFB2695}" srcOrd="2" destOrd="0" presId="urn:microsoft.com/office/officeart/2008/layout/VerticalCurvedList"/>
    <dgm:cxn modelId="{70B1EA6B-2A7C-D14A-BC11-961B38042D40}" type="presParOf" srcId="{212EB6B4-ADF6-0A4D-9141-4126AAFB2695}" destId="{C0CB92CA-93EB-6C4F-8AAD-D4F51E0DDE97}" srcOrd="0" destOrd="0" presId="urn:microsoft.com/office/officeart/2008/layout/VerticalCurvedList"/>
    <dgm:cxn modelId="{E441902E-4340-D04B-BE3E-8D9B7EE871B4}" type="presParOf" srcId="{8DF5962F-10F6-8247-9196-635BA87FF15A}" destId="{878F6202-D167-224C-B642-475350D34A4D}" srcOrd="3" destOrd="0" presId="urn:microsoft.com/office/officeart/2008/layout/VerticalCurvedList"/>
    <dgm:cxn modelId="{EEB56C7F-BE31-3B45-ABC7-E58C9FCEC4E9}" type="presParOf" srcId="{8DF5962F-10F6-8247-9196-635BA87FF15A}" destId="{1A5BC869-B0D3-B649-B509-E06B81E6E1AE}" srcOrd="4" destOrd="0" presId="urn:microsoft.com/office/officeart/2008/layout/VerticalCurvedList"/>
    <dgm:cxn modelId="{D8246643-CA6A-0840-B5A8-9ED775B77E81}" type="presParOf" srcId="{1A5BC869-B0D3-B649-B509-E06B81E6E1AE}" destId="{81C5E7B1-8ABB-144C-8C6C-871BBAABD8FA}" srcOrd="0" destOrd="0" presId="urn:microsoft.com/office/officeart/2008/layout/VerticalCurvedList"/>
    <dgm:cxn modelId="{68FE6E33-EDB7-0642-B841-4ACCC869C797}" type="presParOf" srcId="{8DF5962F-10F6-8247-9196-635BA87FF15A}" destId="{3ED2829B-5F09-654C-B7F5-1464EEA33766}" srcOrd="5" destOrd="0" presId="urn:microsoft.com/office/officeart/2008/layout/VerticalCurvedList"/>
    <dgm:cxn modelId="{9D459C1E-A30E-4D4B-8323-B88AECA737B0}" type="presParOf" srcId="{8DF5962F-10F6-8247-9196-635BA87FF15A}" destId="{C93571F3-487E-C24F-A6E7-9C0E0688E327}" srcOrd="6" destOrd="0" presId="urn:microsoft.com/office/officeart/2008/layout/VerticalCurvedList"/>
    <dgm:cxn modelId="{C0AA56B7-1174-5D4D-BF37-AFBA43882F65}" type="presParOf" srcId="{C93571F3-487E-C24F-A6E7-9C0E0688E327}" destId="{1ECF1DD8-F3ED-4C49-9B80-E702567F2207}" srcOrd="0" destOrd="0" presId="urn:microsoft.com/office/officeart/2008/layout/VerticalCurvedList"/>
    <dgm:cxn modelId="{B9D3AE08-3235-4844-B3DE-F36F27162F64}" type="presParOf" srcId="{8DF5962F-10F6-8247-9196-635BA87FF15A}" destId="{E1DDB17C-FB3A-6443-A7A0-D6D76A8AB120}" srcOrd="7" destOrd="0" presId="urn:microsoft.com/office/officeart/2008/layout/VerticalCurvedList"/>
    <dgm:cxn modelId="{6E2F5DE6-A1DC-8E43-B5FB-AED442BE286A}" type="presParOf" srcId="{8DF5962F-10F6-8247-9196-635BA87FF15A}" destId="{F080DD27-23E4-E849-BE99-CE6C8F6F56A5}" srcOrd="8" destOrd="0" presId="urn:microsoft.com/office/officeart/2008/layout/VerticalCurvedList"/>
    <dgm:cxn modelId="{A88A1819-8650-4A4D-8C98-CF2B72411B42}" type="presParOf" srcId="{F080DD27-23E4-E849-BE99-CE6C8F6F56A5}" destId="{23831E95-AA47-E74E-8A98-38BE3695D2DC}" srcOrd="0" destOrd="0" presId="urn:microsoft.com/office/officeart/2008/layout/VerticalCurvedList"/>
    <dgm:cxn modelId="{85DDFC34-EA48-824E-AB68-848DF790D02E}" type="presParOf" srcId="{8DF5962F-10F6-8247-9196-635BA87FF15A}" destId="{4E5949A2-6BBB-1F48-A1CC-B57241A978AF}" srcOrd="9" destOrd="0" presId="urn:microsoft.com/office/officeart/2008/layout/VerticalCurvedList"/>
    <dgm:cxn modelId="{71A590AF-523F-854F-B52F-FFEE3375F56D}" type="presParOf" srcId="{8DF5962F-10F6-8247-9196-635BA87FF15A}" destId="{C3E8BC1F-C529-574E-B1CC-AF111DF76EA1}" srcOrd="10" destOrd="0" presId="urn:microsoft.com/office/officeart/2008/layout/VerticalCurvedList"/>
    <dgm:cxn modelId="{0CA44DD2-DE70-CB42-A4FD-759E246FCC96}" type="presParOf" srcId="{C3E8BC1F-C529-574E-B1CC-AF111DF76EA1}" destId="{D459068F-0B3B-F846-96C6-711CF48EFEA7}" srcOrd="0" destOrd="0" presId="urn:microsoft.com/office/officeart/2008/layout/VerticalCurvedList"/>
    <dgm:cxn modelId="{B63C71FA-E952-164D-B9C3-2BAA046F5642}" type="presParOf" srcId="{8DF5962F-10F6-8247-9196-635BA87FF15A}" destId="{DA5C8857-75FB-7241-8BBD-92F6798F4A58}" srcOrd="11" destOrd="0" presId="urn:microsoft.com/office/officeart/2008/layout/VerticalCurvedList"/>
    <dgm:cxn modelId="{A9F6EBEF-73B5-5949-910A-0202774B3668}" type="presParOf" srcId="{8DF5962F-10F6-8247-9196-635BA87FF15A}" destId="{210261A2-87E4-A441-A7B9-8B98B8E69F42}" srcOrd="12" destOrd="0" presId="urn:microsoft.com/office/officeart/2008/layout/VerticalCurvedList"/>
    <dgm:cxn modelId="{C6C7F4D5-5080-204B-888F-9B5B54DC1C37}" type="presParOf" srcId="{210261A2-87E4-A441-A7B9-8B98B8E69F42}" destId="{EFD9C573-F054-0F47-9A79-D61DCA9E1C7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5895FD-F701-6E46-8439-68588AD440E7}" type="doc">
      <dgm:prSet loTypeId="urn:microsoft.com/office/officeart/2005/8/layout/vList4" loCatId="" qsTypeId="urn:microsoft.com/office/officeart/2005/8/quickstyle/simple1" qsCatId="simple" csTypeId="urn:microsoft.com/office/officeart/2005/8/colors/accent0_1" csCatId="mainScheme" phldr="1"/>
      <dgm:spPr/>
      <dgm:t>
        <a:bodyPr/>
        <a:lstStyle/>
        <a:p>
          <a:endParaRPr lang="en-GB"/>
        </a:p>
      </dgm:t>
    </dgm:pt>
    <dgm:pt modelId="{EC22D0E1-5AAE-D045-A35C-22BDD73537D4}">
      <dgm:prSet phldrT="[Text]"/>
      <dgm:spPr/>
      <dgm:t>
        <a:bodyPr/>
        <a:lstStyle/>
        <a:p>
          <a:r>
            <a:rPr lang="en-GB" dirty="0"/>
            <a:t>Different levels of formality/procedures</a:t>
          </a:r>
        </a:p>
      </dgm:t>
    </dgm:pt>
    <dgm:pt modelId="{1BEA8722-D54F-284B-A2C5-BF17820370C7}" type="parTrans" cxnId="{26003D85-0D0A-0E40-B7E6-96324ADC42DD}">
      <dgm:prSet/>
      <dgm:spPr/>
      <dgm:t>
        <a:bodyPr/>
        <a:lstStyle/>
        <a:p>
          <a:endParaRPr lang="en-GB"/>
        </a:p>
      </dgm:t>
    </dgm:pt>
    <dgm:pt modelId="{35A65991-E405-3C41-AE40-6B19A4AD1A2F}" type="sibTrans" cxnId="{26003D85-0D0A-0E40-B7E6-96324ADC42DD}">
      <dgm:prSet/>
      <dgm:spPr/>
      <dgm:t>
        <a:bodyPr/>
        <a:lstStyle/>
        <a:p>
          <a:endParaRPr lang="en-GB"/>
        </a:p>
      </dgm:t>
    </dgm:pt>
    <dgm:pt modelId="{2E864E7A-612A-8843-99CD-15D49F165B02}">
      <dgm:prSet phldrT="[Text]"/>
      <dgm:spPr/>
      <dgm:t>
        <a:bodyPr/>
        <a:lstStyle/>
        <a:p>
          <a:r>
            <a:rPr lang="en-GB" dirty="0"/>
            <a:t>Different objectives/outcomes</a:t>
          </a:r>
        </a:p>
      </dgm:t>
    </dgm:pt>
    <dgm:pt modelId="{295EB659-4EB3-BD45-8DF3-073A25BB3231}" type="parTrans" cxnId="{A24CCB4F-837F-C546-AB90-331A56D03C78}">
      <dgm:prSet/>
      <dgm:spPr/>
      <dgm:t>
        <a:bodyPr/>
        <a:lstStyle/>
        <a:p>
          <a:endParaRPr lang="en-GB"/>
        </a:p>
      </dgm:t>
    </dgm:pt>
    <dgm:pt modelId="{90E26CBC-0DFA-094E-BC4C-01C38D23E4CB}" type="sibTrans" cxnId="{A24CCB4F-837F-C546-AB90-331A56D03C78}">
      <dgm:prSet/>
      <dgm:spPr/>
      <dgm:t>
        <a:bodyPr/>
        <a:lstStyle/>
        <a:p>
          <a:endParaRPr lang="en-GB"/>
        </a:p>
      </dgm:t>
    </dgm:pt>
    <dgm:pt modelId="{FAD7381A-31B4-E641-8BA0-BCE38A97602D}">
      <dgm:prSet phldrT="[Text]"/>
      <dgm:spPr/>
      <dgm:t>
        <a:bodyPr/>
        <a:lstStyle/>
        <a:p>
          <a:r>
            <a:rPr lang="en-GB" dirty="0"/>
            <a:t>Involvement of public/other organisations</a:t>
          </a:r>
        </a:p>
      </dgm:t>
    </dgm:pt>
    <dgm:pt modelId="{01AC154E-357C-B34F-8F8A-526EFCE6963B}" type="parTrans" cxnId="{F6875C00-3D72-284C-BC67-EA553F7FE162}">
      <dgm:prSet/>
      <dgm:spPr/>
      <dgm:t>
        <a:bodyPr/>
        <a:lstStyle/>
        <a:p>
          <a:endParaRPr lang="en-GB"/>
        </a:p>
      </dgm:t>
    </dgm:pt>
    <dgm:pt modelId="{E6E17509-3E58-F447-9005-5E084760760D}" type="sibTrans" cxnId="{F6875C00-3D72-284C-BC67-EA553F7FE162}">
      <dgm:prSet/>
      <dgm:spPr/>
      <dgm:t>
        <a:bodyPr/>
        <a:lstStyle/>
        <a:p>
          <a:endParaRPr lang="en-GB"/>
        </a:p>
      </dgm:t>
    </dgm:pt>
    <dgm:pt modelId="{851A6840-CC48-A346-95CC-DC6841E17577}">
      <dgm:prSet/>
      <dgm:spPr/>
      <dgm:t>
        <a:bodyPr/>
        <a:lstStyle/>
        <a:p>
          <a:r>
            <a:rPr lang="en-GB" dirty="0"/>
            <a:t>Different risks of challenge to decisions</a:t>
          </a:r>
        </a:p>
      </dgm:t>
    </dgm:pt>
    <dgm:pt modelId="{B861DB9C-7C85-3B4E-856A-F7EAD1A6EE49}" type="parTrans" cxnId="{57D60F26-67F5-4444-A0D2-BD7B6C9EF06A}">
      <dgm:prSet/>
      <dgm:spPr/>
      <dgm:t>
        <a:bodyPr/>
        <a:lstStyle/>
        <a:p>
          <a:endParaRPr lang="en-GB"/>
        </a:p>
      </dgm:t>
    </dgm:pt>
    <dgm:pt modelId="{23950C36-4880-A547-8DB8-914EF0449D83}" type="sibTrans" cxnId="{57D60F26-67F5-4444-A0D2-BD7B6C9EF06A}">
      <dgm:prSet/>
      <dgm:spPr/>
      <dgm:t>
        <a:bodyPr/>
        <a:lstStyle/>
        <a:p>
          <a:endParaRPr lang="en-GB"/>
        </a:p>
      </dgm:t>
    </dgm:pt>
    <dgm:pt modelId="{06AD91C1-BE28-9B47-9387-1451C4EA9B82}" type="pres">
      <dgm:prSet presAssocID="{FE5895FD-F701-6E46-8439-68588AD440E7}" presName="linear" presStyleCnt="0">
        <dgm:presLayoutVars>
          <dgm:dir/>
          <dgm:resizeHandles val="exact"/>
        </dgm:presLayoutVars>
      </dgm:prSet>
      <dgm:spPr/>
    </dgm:pt>
    <dgm:pt modelId="{5A7F18C5-83CF-F944-BBEE-1F3ABB57BEEB}" type="pres">
      <dgm:prSet presAssocID="{EC22D0E1-5AAE-D045-A35C-22BDD73537D4}" presName="comp" presStyleCnt="0"/>
      <dgm:spPr/>
    </dgm:pt>
    <dgm:pt modelId="{6513FE54-D28A-DF4A-83DC-C76C88641238}" type="pres">
      <dgm:prSet presAssocID="{EC22D0E1-5AAE-D045-A35C-22BDD73537D4}" presName="box" presStyleLbl="node1" presStyleIdx="0" presStyleCnt="4"/>
      <dgm:spPr/>
    </dgm:pt>
    <dgm:pt modelId="{29B4D00C-D9C2-F545-8D88-052823AEBD91}" type="pres">
      <dgm:prSet presAssocID="{EC22D0E1-5AAE-D045-A35C-22BDD73537D4}" presName="img" presStyleLbl="fgImgPlace1" presStyleIdx="0" presStyleCnt="4"/>
      <dgm:spPr>
        <a:solidFill>
          <a:schemeClr val="bg2">
            <a:lumMod val="50000"/>
          </a:schemeClr>
        </a:solidFill>
      </dgm:spPr>
    </dgm:pt>
    <dgm:pt modelId="{039AB9AF-1B90-EB4A-92F6-4A7EF8753E6F}" type="pres">
      <dgm:prSet presAssocID="{EC22D0E1-5AAE-D045-A35C-22BDD73537D4}" presName="text" presStyleLbl="node1" presStyleIdx="0" presStyleCnt="4">
        <dgm:presLayoutVars>
          <dgm:bulletEnabled val="1"/>
        </dgm:presLayoutVars>
      </dgm:prSet>
      <dgm:spPr/>
    </dgm:pt>
    <dgm:pt modelId="{467CB39F-A429-5147-973D-6B0045901027}" type="pres">
      <dgm:prSet presAssocID="{35A65991-E405-3C41-AE40-6B19A4AD1A2F}" presName="spacer" presStyleCnt="0"/>
      <dgm:spPr/>
    </dgm:pt>
    <dgm:pt modelId="{D05A5064-9609-D542-A0D4-D2E54E3D7E28}" type="pres">
      <dgm:prSet presAssocID="{2E864E7A-612A-8843-99CD-15D49F165B02}" presName="comp" presStyleCnt="0"/>
      <dgm:spPr/>
    </dgm:pt>
    <dgm:pt modelId="{D0E784E6-C01B-C749-A28A-50FA87C3CE3F}" type="pres">
      <dgm:prSet presAssocID="{2E864E7A-612A-8843-99CD-15D49F165B02}" presName="box" presStyleLbl="node1" presStyleIdx="1" presStyleCnt="4"/>
      <dgm:spPr/>
    </dgm:pt>
    <dgm:pt modelId="{B99CEBA9-83C0-DE4D-972B-CAC6C3A8168C}" type="pres">
      <dgm:prSet presAssocID="{2E864E7A-612A-8843-99CD-15D49F165B02}" presName="img" presStyleLbl="fgImgPlace1" presStyleIdx="1" presStyleCnt="4"/>
      <dgm:spPr>
        <a:solidFill>
          <a:schemeClr val="tx1">
            <a:lumMod val="40000"/>
            <a:lumOff val="60000"/>
          </a:schemeClr>
        </a:solidFill>
      </dgm:spPr>
    </dgm:pt>
    <dgm:pt modelId="{410E178D-249D-FE40-8186-1AC88C015D71}" type="pres">
      <dgm:prSet presAssocID="{2E864E7A-612A-8843-99CD-15D49F165B02}" presName="text" presStyleLbl="node1" presStyleIdx="1" presStyleCnt="4">
        <dgm:presLayoutVars>
          <dgm:bulletEnabled val="1"/>
        </dgm:presLayoutVars>
      </dgm:prSet>
      <dgm:spPr/>
    </dgm:pt>
    <dgm:pt modelId="{67D2B46F-EE81-D740-923C-CC79CB5C6715}" type="pres">
      <dgm:prSet presAssocID="{90E26CBC-0DFA-094E-BC4C-01C38D23E4CB}" presName="spacer" presStyleCnt="0"/>
      <dgm:spPr/>
    </dgm:pt>
    <dgm:pt modelId="{358D5E53-A9BF-1B4F-9E75-A0A353A434C9}" type="pres">
      <dgm:prSet presAssocID="{FAD7381A-31B4-E641-8BA0-BCE38A97602D}" presName="comp" presStyleCnt="0"/>
      <dgm:spPr/>
    </dgm:pt>
    <dgm:pt modelId="{43493273-5391-754F-81F8-18C6E275386A}" type="pres">
      <dgm:prSet presAssocID="{FAD7381A-31B4-E641-8BA0-BCE38A97602D}" presName="box" presStyleLbl="node1" presStyleIdx="2" presStyleCnt="4"/>
      <dgm:spPr/>
    </dgm:pt>
    <dgm:pt modelId="{D36C712F-08B3-8B45-B11B-E67D15BA7448}" type="pres">
      <dgm:prSet presAssocID="{FAD7381A-31B4-E641-8BA0-BCE38A97602D}" presName="img" presStyleLbl="fgImgPlace1" presStyleIdx="2" presStyleCnt="4"/>
      <dgm:spPr>
        <a:solidFill>
          <a:schemeClr val="accent2"/>
        </a:solidFill>
      </dgm:spPr>
    </dgm:pt>
    <dgm:pt modelId="{B48ACED0-111A-5D45-8A3E-3713BAB9776C}" type="pres">
      <dgm:prSet presAssocID="{FAD7381A-31B4-E641-8BA0-BCE38A97602D}" presName="text" presStyleLbl="node1" presStyleIdx="2" presStyleCnt="4">
        <dgm:presLayoutVars>
          <dgm:bulletEnabled val="1"/>
        </dgm:presLayoutVars>
      </dgm:prSet>
      <dgm:spPr/>
    </dgm:pt>
    <dgm:pt modelId="{143DE9A9-E90D-E647-A5B9-C9B7FEC7D746}" type="pres">
      <dgm:prSet presAssocID="{E6E17509-3E58-F447-9005-5E084760760D}" presName="spacer" presStyleCnt="0"/>
      <dgm:spPr/>
    </dgm:pt>
    <dgm:pt modelId="{6739318E-5C17-3146-A2EC-2BDF7DB062DB}" type="pres">
      <dgm:prSet presAssocID="{851A6840-CC48-A346-95CC-DC6841E17577}" presName="comp" presStyleCnt="0"/>
      <dgm:spPr/>
    </dgm:pt>
    <dgm:pt modelId="{D2420CF0-3532-6544-BA0D-37CED89E08B4}" type="pres">
      <dgm:prSet presAssocID="{851A6840-CC48-A346-95CC-DC6841E17577}" presName="box" presStyleLbl="node1" presStyleIdx="3" presStyleCnt="4"/>
      <dgm:spPr/>
    </dgm:pt>
    <dgm:pt modelId="{F9E792C6-F2AA-4A4B-B37D-76BE4CAB4A08}" type="pres">
      <dgm:prSet presAssocID="{851A6840-CC48-A346-95CC-DC6841E17577}" presName="img" presStyleLbl="fgImgPlace1" presStyleIdx="3" presStyleCnt="4"/>
      <dgm:spPr>
        <a:solidFill>
          <a:schemeClr val="accent1">
            <a:lumMod val="60000"/>
            <a:lumOff val="40000"/>
          </a:schemeClr>
        </a:solidFill>
      </dgm:spPr>
    </dgm:pt>
    <dgm:pt modelId="{CD0918D1-EAC9-4746-8AD1-D43EF55FB2CC}" type="pres">
      <dgm:prSet presAssocID="{851A6840-CC48-A346-95CC-DC6841E17577}" presName="text" presStyleLbl="node1" presStyleIdx="3" presStyleCnt="4">
        <dgm:presLayoutVars>
          <dgm:bulletEnabled val="1"/>
        </dgm:presLayoutVars>
      </dgm:prSet>
      <dgm:spPr/>
    </dgm:pt>
  </dgm:ptLst>
  <dgm:cxnLst>
    <dgm:cxn modelId="{F6875C00-3D72-284C-BC67-EA553F7FE162}" srcId="{FE5895FD-F701-6E46-8439-68588AD440E7}" destId="{FAD7381A-31B4-E641-8BA0-BCE38A97602D}" srcOrd="2" destOrd="0" parTransId="{01AC154E-357C-B34F-8F8A-526EFCE6963B}" sibTransId="{E6E17509-3E58-F447-9005-5E084760760D}"/>
    <dgm:cxn modelId="{7147A608-42C8-5C45-B525-8CDCE2AA02DA}" type="presOf" srcId="{2E864E7A-612A-8843-99CD-15D49F165B02}" destId="{D0E784E6-C01B-C749-A28A-50FA87C3CE3F}" srcOrd="0" destOrd="0" presId="urn:microsoft.com/office/officeart/2005/8/layout/vList4"/>
    <dgm:cxn modelId="{09FDF50A-7C45-6B4D-9965-8746AA6559CC}" type="presOf" srcId="{851A6840-CC48-A346-95CC-DC6841E17577}" destId="{D2420CF0-3532-6544-BA0D-37CED89E08B4}" srcOrd="0" destOrd="0" presId="urn:microsoft.com/office/officeart/2005/8/layout/vList4"/>
    <dgm:cxn modelId="{57D60F26-67F5-4444-A0D2-BD7B6C9EF06A}" srcId="{FE5895FD-F701-6E46-8439-68588AD440E7}" destId="{851A6840-CC48-A346-95CC-DC6841E17577}" srcOrd="3" destOrd="0" parTransId="{B861DB9C-7C85-3B4E-856A-F7EAD1A6EE49}" sibTransId="{23950C36-4880-A547-8DB8-914EF0449D83}"/>
    <dgm:cxn modelId="{B515CF2D-6193-6D4A-9211-FD269B5A7E9D}" type="presOf" srcId="{FE5895FD-F701-6E46-8439-68588AD440E7}" destId="{06AD91C1-BE28-9B47-9387-1451C4EA9B82}" srcOrd="0" destOrd="0" presId="urn:microsoft.com/office/officeart/2005/8/layout/vList4"/>
    <dgm:cxn modelId="{A24CCB4F-837F-C546-AB90-331A56D03C78}" srcId="{FE5895FD-F701-6E46-8439-68588AD440E7}" destId="{2E864E7A-612A-8843-99CD-15D49F165B02}" srcOrd="1" destOrd="0" parTransId="{295EB659-4EB3-BD45-8DF3-073A25BB3231}" sibTransId="{90E26CBC-0DFA-094E-BC4C-01C38D23E4CB}"/>
    <dgm:cxn modelId="{26003D85-0D0A-0E40-B7E6-96324ADC42DD}" srcId="{FE5895FD-F701-6E46-8439-68588AD440E7}" destId="{EC22D0E1-5AAE-D045-A35C-22BDD73537D4}" srcOrd="0" destOrd="0" parTransId="{1BEA8722-D54F-284B-A2C5-BF17820370C7}" sibTransId="{35A65991-E405-3C41-AE40-6B19A4AD1A2F}"/>
    <dgm:cxn modelId="{B4A13C9F-8D81-484A-B321-DF669FD92220}" type="presOf" srcId="{851A6840-CC48-A346-95CC-DC6841E17577}" destId="{CD0918D1-EAC9-4746-8AD1-D43EF55FB2CC}" srcOrd="1" destOrd="0" presId="urn:microsoft.com/office/officeart/2005/8/layout/vList4"/>
    <dgm:cxn modelId="{664A97A1-64A5-654F-83E2-5B4BF12EA7C7}" type="presOf" srcId="{FAD7381A-31B4-E641-8BA0-BCE38A97602D}" destId="{B48ACED0-111A-5D45-8A3E-3713BAB9776C}" srcOrd="1" destOrd="0" presId="urn:microsoft.com/office/officeart/2005/8/layout/vList4"/>
    <dgm:cxn modelId="{D1B641B2-B3C0-B54D-97A0-C9B09C6A14DE}" type="presOf" srcId="{2E864E7A-612A-8843-99CD-15D49F165B02}" destId="{410E178D-249D-FE40-8186-1AC88C015D71}" srcOrd="1" destOrd="0" presId="urn:microsoft.com/office/officeart/2005/8/layout/vList4"/>
    <dgm:cxn modelId="{495AC4BB-03A3-AD46-AE2A-4CAED758A239}" type="presOf" srcId="{EC22D0E1-5AAE-D045-A35C-22BDD73537D4}" destId="{039AB9AF-1B90-EB4A-92F6-4A7EF8753E6F}" srcOrd="1" destOrd="0" presId="urn:microsoft.com/office/officeart/2005/8/layout/vList4"/>
    <dgm:cxn modelId="{1893D9C6-ECF4-414A-88E2-1BE851BA58BF}" type="presOf" srcId="{EC22D0E1-5AAE-D045-A35C-22BDD73537D4}" destId="{6513FE54-D28A-DF4A-83DC-C76C88641238}" srcOrd="0" destOrd="0" presId="urn:microsoft.com/office/officeart/2005/8/layout/vList4"/>
    <dgm:cxn modelId="{2995EECB-797B-C84B-8FB0-9D6E9ABA6747}" type="presOf" srcId="{FAD7381A-31B4-E641-8BA0-BCE38A97602D}" destId="{43493273-5391-754F-81F8-18C6E275386A}" srcOrd="0" destOrd="0" presId="urn:microsoft.com/office/officeart/2005/8/layout/vList4"/>
    <dgm:cxn modelId="{BBD7A43D-420A-9B4E-895E-5D3E99B58915}" type="presParOf" srcId="{06AD91C1-BE28-9B47-9387-1451C4EA9B82}" destId="{5A7F18C5-83CF-F944-BBEE-1F3ABB57BEEB}" srcOrd="0" destOrd="0" presId="urn:microsoft.com/office/officeart/2005/8/layout/vList4"/>
    <dgm:cxn modelId="{D77E5CDF-7D08-B947-B53F-D0DB4E5D7913}" type="presParOf" srcId="{5A7F18C5-83CF-F944-BBEE-1F3ABB57BEEB}" destId="{6513FE54-D28A-DF4A-83DC-C76C88641238}" srcOrd="0" destOrd="0" presId="urn:microsoft.com/office/officeart/2005/8/layout/vList4"/>
    <dgm:cxn modelId="{2B56267F-9BA1-8044-A469-0BD6CAF8433C}" type="presParOf" srcId="{5A7F18C5-83CF-F944-BBEE-1F3ABB57BEEB}" destId="{29B4D00C-D9C2-F545-8D88-052823AEBD91}" srcOrd="1" destOrd="0" presId="urn:microsoft.com/office/officeart/2005/8/layout/vList4"/>
    <dgm:cxn modelId="{A3FEDDD7-8BFF-A141-B184-CF80D5F9B6A1}" type="presParOf" srcId="{5A7F18C5-83CF-F944-BBEE-1F3ABB57BEEB}" destId="{039AB9AF-1B90-EB4A-92F6-4A7EF8753E6F}" srcOrd="2" destOrd="0" presId="urn:microsoft.com/office/officeart/2005/8/layout/vList4"/>
    <dgm:cxn modelId="{FBC8DDCB-05A1-3B4D-B04B-E7169AA37717}" type="presParOf" srcId="{06AD91C1-BE28-9B47-9387-1451C4EA9B82}" destId="{467CB39F-A429-5147-973D-6B0045901027}" srcOrd="1" destOrd="0" presId="urn:microsoft.com/office/officeart/2005/8/layout/vList4"/>
    <dgm:cxn modelId="{D85C200F-F13B-044B-AEB1-7AD1C3BE9EB9}" type="presParOf" srcId="{06AD91C1-BE28-9B47-9387-1451C4EA9B82}" destId="{D05A5064-9609-D542-A0D4-D2E54E3D7E28}" srcOrd="2" destOrd="0" presId="urn:microsoft.com/office/officeart/2005/8/layout/vList4"/>
    <dgm:cxn modelId="{4A138B98-6A65-CA48-8780-528B88A1C440}" type="presParOf" srcId="{D05A5064-9609-D542-A0D4-D2E54E3D7E28}" destId="{D0E784E6-C01B-C749-A28A-50FA87C3CE3F}" srcOrd="0" destOrd="0" presId="urn:microsoft.com/office/officeart/2005/8/layout/vList4"/>
    <dgm:cxn modelId="{4D3570E4-B0AB-AF46-A78D-67A9F66FFEDA}" type="presParOf" srcId="{D05A5064-9609-D542-A0D4-D2E54E3D7E28}" destId="{B99CEBA9-83C0-DE4D-972B-CAC6C3A8168C}" srcOrd="1" destOrd="0" presId="urn:microsoft.com/office/officeart/2005/8/layout/vList4"/>
    <dgm:cxn modelId="{05BD77AD-D101-BA4B-A6F9-CA4DFE0BA3B9}" type="presParOf" srcId="{D05A5064-9609-D542-A0D4-D2E54E3D7E28}" destId="{410E178D-249D-FE40-8186-1AC88C015D71}" srcOrd="2" destOrd="0" presId="urn:microsoft.com/office/officeart/2005/8/layout/vList4"/>
    <dgm:cxn modelId="{55A4F7BA-09D2-4E4D-9FF5-2339A83D686B}" type="presParOf" srcId="{06AD91C1-BE28-9B47-9387-1451C4EA9B82}" destId="{67D2B46F-EE81-D740-923C-CC79CB5C6715}" srcOrd="3" destOrd="0" presId="urn:microsoft.com/office/officeart/2005/8/layout/vList4"/>
    <dgm:cxn modelId="{52009E95-6D7D-E840-83D3-01BFDC8BC542}" type="presParOf" srcId="{06AD91C1-BE28-9B47-9387-1451C4EA9B82}" destId="{358D5E53-A9BF-1B4F-9E75-A0A353A434C9}" srcOrd="4" destOrd="0" presId="urn:microsoft.com/office/officeart/2005/8/layout/vList4"/>
    <dgm:cxn modelId="{4D829760-6B50-0F46-8C07-21D125915A9C}" type="presParOf" srcId="{358D5E53-A9BF-1B4F-9E75-A0A353A434C9}" destId="{43493273-5391-754F-81F8-18C6E275386A}" srcOrd="0" destOrd="0" presId="urn:microsoft.com/office/officeart/2005/8/layout/vList4"/>
    <dgm:cxn modelId="{D021C9D1-751A-1949-90DF-8FE936175CCE}" type="presParOf" srcId="{358D5E53-A9BF-1B4F-9E75-A0A353A434C9}" destId="{D36C712F-08B3-8B45-B11B-E67D15BA7448}" srcOrd="1" destOrd="0" presId="urn:microsoft.com/office/officeart/2005/8/layout/vList4"/>
    <dgm:cxn modelId="{45EEEB34-E15E-EB42-AFEF-32AF7AC815B2}" type="presParOf" srcId="{358D5E53-A9BF-1B4F-9E75-A0A353A434C9}" destId="{B48ACED0-111A-5D45-8A3E-3713BAB9776C}" srcOrd="2" destOrd="0" presId="urn:microsoft.com/office/officeart/2005/8/layout/vList4"/>
    <dgm:cxn modelId="{821A9A1E-F56B-B047-820C-77FD4CD7BB4D}" type="presParOf" srcId="{06AD91C1-BE28-9B47-9387-1451C4EA9B82}" destId="{143DE9A9-E90D-E647-A5B9-C9B7FEC7D746}" srcOrd="5" destOrd="0" presId="urn:microsoft.com/office/officeart/2005/8/layout/vList4"/>
    <dgm:cxn modelId="{720E9576-4851-D545-8B42-E4C253A828D3}" type="presParOf" srcId="{06AD91C1-BE28-9B47-9387-1451C4EA9B82}" destId="{6739318E-5C17-3146-A2EC-2BDF7DB062DB}" srcOrd="6" destOrd="0" presId="urn:microsoft.com/office/officeart/2005/8/layout/vList4"/>
    <dgm:cxn modelId="{BE8E948C-78F5-0A48-916C-51CD3EFDAAD6}" type="presParOf" srcId="{6739318E-5C17-3146-A2EC-2BDF7DB062DB}" destId="{D2420CF0-3532-6544-BA0D-37CED89E08B4}" srcOrd="0" destOrd="0" presId="urn:microsoft.com/office/officeart/2005/8/layout/vList4"/>
    <dgm:cxn modelId="{A6E7FA55-26A7-C542-A14D-2131BAC3CCCA}" type="presParOf" srcId="{6739318E-5C17-3146-A2EC-2BDF7DB062DB}" destId="{F9E792C6-F2AA-4A4B-B37D-76BE4CAB4A08}" srcOrd="1" destOrd="0" presId="urn:microsoft.com/office/officeart/2005/8/layout/vList4"/>
    <dgm:cxn modelId="{E7B509B1-0804-5B47-AD1E-1B82122B9696}" type="presParOf" srcId="{6739318E-5C17-3146-A2EC-2BDF7DB062DB}" destId="{CD0918D1-EAC9-4746-8AD1-D43EF55FB2C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8EA33C-770F-ED40-977C-B654E50C4632}"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US"/>
        </a:p>
      </dgm:t>
    </dgm:pt>
    <dgm:pt modelId="{8097C134-10F5-404B-837F-595D03A20849}">
      <dgm:prSet phldrT="[Text]" custT="1"/>
      <dgm:spPr/>
      <dgm:t>
        <a:bodyPr/>
        <a:lstStyle/>
        <a:p>
          <a:r>
            <a:rPr lang="en-US" sz="3200" dirty="0"/>
            <a:t>Shop window for the Council</a:t>
          </a:r>
        </a:p>
      </dgm:t>
    </dgm:pt>
    <dgm:pt modelId="{DCE1E2EF-9E8C-FE4D-BE47-0E54CB6A0998}" type="parTrans" cxnId="{4191C056-8179-F948-BF88-C85EE1F4CC6F}">
      <dgm:prSet/>
      <dgm:spPr/>
      <dgm:t>
        <a:bodyPr/>
        <a:lstStyle/>
        <a:p>
          <a:endParaRPr lang="en-US"/>
        </a:p>
      </dgm:t>
    </dgm:pt>
    <dgm:pt modelId="{BAE28EB2-B319-C54B-AF5C-54ACAF1358DB}" type="sibTrans" cxnId="{4191C056-8179-F948-BF88-C85EE1F4CC6F}">
      <dgm:prSet/>
      <dgm:spPr/>
      <dgm:t>
        <a:bodyPr/>
        <a:lstStyle/>
        <a:p>
          <a:endParaRPr lang="en-US"/>
        </a:p>
      </dgm:t>
    </dgm:pt>
    <dgm:pt modelId="{9E32BAE3-855D-EE46-8E68-24658A31D87D}">
      <dgm:prSet phldrT="[Text]" custT="1"/>
      <dgm:spPr/>
      <dgm:t>
        <a:bodyPr/>
        <a:lstStyle/>
        <a:p>
          <a:r>
            <a:rPr lang="en-US" sz="3200" dirty="0"/>
            <a:t>Responsible for budget and policy framework</a:t>
          </a:r>
        </a:p>
      </dgm:t>
    </dgm:pt>
    <dgm:pt modelId="{B21833C6-109B-EE45-A60E-A018C2B4FE0B}" type="parTrans" cxnId="{6F35254D-B158-0B49-8ADD-F93AB0105A87}">
      <dgm:prSet/>
      <dgm:spPr/>
      <dgm:t>
        <a:bodyPr/>
        <a:lstStyle/>
        <a:p>
          <a:endParaRPr lang="en-US"/>
        </a:p>
      </dgm:t>
    </dgm:pt>
    <dgm:pt modelId="{29856C1A-068A-7844-A034-F94C48BF9E87}" type="sibTrans" cxnId="{6F35254D-B158-0B49-8ADD-F93AB0105A87}">
      <dgm:prSet/>
      <dgm:spPr/>
      <dgm:t>
        <a:bodyPr/>
        <a:lstStyle/>
        <a:p>
          <a:endParaRPr lang="en-US"/>
        </a:p>
      </dgm:t>
    </dgm:pt>
    <dgm:pt modelId="{5CA30174-AE46-0743-88B5-08A6111C53E0}">
      <dgm:prSet custT="1"/>
      <dgm:spPr/>
      <dgm:t>
        <a:bodyPr/>
        <a:lstStyle/>
        <a:p>
          <a:r>
            <a:rPr lang="en-US" sz="3200" dirty="0"/>
            <a:t>Constitution/standing orders applied strictly </a:t>
          </a:r>
        </a:p>
      </dgm:t>
    </dgm:pt>
    <dgm:pt modelId="{135C6138-F159-6343-A752-09E938364B2D}" type="parTrans" cxnId="{B1E8DFB1-1D5F-C442-81DD-3D2593C50DD3}">
      <dgm:prSet/>
      <dgm:spPr/>
      <dgm:t>
        <a:bodyPr/>
        <a:lstStyle/>
        <a:p>
          <a:endParaRPr lang="en-US"/>
        </a:p>
      </dgm:t>
    </dgm:pt>
    <dgm:pt modelId="{0A7FCC31-597A-3848-A74A-1A9D5CD18303}" type="sibTrans" cxnId="{B1E8DFB1-1D5F-C442-81DD-3D2593C50DD3}">
      <dgm:prSet/>
      <dgm:spPr/>
      <dgm:t>
        <a:bodyPr/>
        <a:lstStyle/>
        <a:p>
          <a:endParaRPr lang="en-US"/>
        </a:p>
      </dgm:t>
    </dgm:pt>
    <dgm:pt modelId="{004618D9-9EB4-534E-9185-D1C6E8BB84D8}">
      <dgm:prSet custT="1"/>
      <dgm:spPr/>
      <dgm:t>
        <a:bodyPr/>
        <a:lstStyle/>
        <a:p>
          <a:r>
            <a:rPr lang="en-US" sz="3200" dirty="0"/>
            <a:t>Preparation, preparation, preparation </a:t>
          </a:r>
        </a:p>
      </dgm:t>
    </dgm:pt>
    <dgm:pt modelId="{85B25893-4DCF-7142-888A-7EA5739BDD1C}" type="parTrans" cxnId="{E45E8E87-2092-6E42-9033-893A3662A901}">
      <dgm:prSet/>
      <dgm:spPr/>
      <dgm:t>
        <a:bodyPr/>
        <a:lstStyle/>
        <a:p>
          <a:endParaRPr lang="en-US"/>
        </a:p>
      </dgm:t>
    </dgm:pt>
    <dgm:pt modelId="{15136061-3A6B-2346-B39B-255AEA30A0C0}" type="sibTrans" cxnId="{E45E8E87-2092-6E42-9033-893A3662A901}">
      <dgm:prSet/>
      <dgm:spPr/>
      <dgm:t>
        <a:bodyPr/>
        <a:lstStyle/>
        <a:p>
          <a:endParaRPr lang="en-US"/>
        </a:p>
      </dgm:t>
    </dgm:pt>
    <dgm:pt modelId="{A343A4AD-06CB-7D45-AF1A-C834603209B3}" type="pres">
      <dgm:prSet presAssocID="{878EA33C-770F-ED40-977C-B654E50C4632}" presName="Name0" presStyleCnt="0">
        <dgm:presLayoutVars>
          <dgm:chMax val="7"/>
          <dgm:chPref val="7"/>
          <dgm:dir/>
        </dgm:presLayoutVars>
      </dgm:prSet>
      <dgm:spPr/>
    </dgm:pt>
    <dgm:pt modelId="{0D2E632A-9499-474B-9C66-BB8D3944DD8D}" type="pres">
      <dgm:prSet presAssocID="{878EA33C-770F-ED40-977C-B654E50C4632}" presName="Name1" presStyleCnt="0"/>
      <dgm:spPr/>
    </dgm:pt>
    <dgm:pt modelId="{F9CE5530-C597-2B42-A634-E0FAED3E5A0E}" type="pres">
      <dgm:prSet presAssocID="{878EA33C-770F-ED40-977C-B654E50C4632}" presName="cycle" presStyleCnt="0"/>
      <dgm:spPr/>
    </dgm:pt>
    <dgm:pt modelId="{7B85C3CE-92A7-C545-AF7A-9DFC1C656C8A}" type="pres">
      <dgm:prSet presAssocID="{878EA33C-770F-ED40-977C-B654E50C4632}" presName="srcNode" presStyleLbl="node1" presStyleIdx="0" presStyleCnt="4"/>
      <dgm:spPr/>
    </dgm:pt>
    <dgm:pt modelId="{3DB0BE93-C220-044F-B160-D5A9FC1DF135}" type="pres">
      <dgm:prSet presAssocID="{878EA33C-770F-ED40-977C-B654E50C4632}" presName="conn" presStyleLbl="parChTrans1D2" presStyleIdx="0" presStyleCnt="1"/>
      <dgm:spPr/>
    </dgm:pt>
    <dgm:pt modelId="{51616399-CF8D-5648-8A81-1E72F559C712}" type="pres">
      <dgm:prSet presAssocID="{878EA33C-770F-ED40-977C-B654E50C4632}" presName="extraNode" presStyleLbl="node1" presStyleIdx="0" presStyleCnt="4"/>
      <dgm:spPr/>
    </dgm:pt>
    <dgm:pt modelId="{DCFCB5CC-EF7E-BC44-8494-EEF8BC0E863C}" type="pres">
      <dgm:prSet presAssocID="{878EA33C-770F-ED40-977C-B654E50C4632}" presName="dstNode" presStyleLbl="node1" presStyleIdx="0" presStyleCnt="4"/>
      <dgm:spPr/>
    </dgm:pt>
    <dgm:pt modelId="{C3DFEB6A-8CAB-5E44-B022-95189DDB9A9F}" type="pres">
      <dgm:prSet presAssocID="{8097C134-10F5-404B-837F-595D03A20849}" presName="text_1" presStyleLbl="node1" presStyleIdx="0" presStyleCnt="4">
        <dgm:presLayoutVars>
          <dgm:bulletEnabled val="1"/>
        </dgm:presLayoutVars>
      </dgm:prSet>
      <dgm:spPr/>
    </dgm:pt>
    <dgm:pt modelId="{6BC6F5BA-BE9F-CC43-8F99-660A6DE17F41}" type="pres">
      <dgm:prSet presAssocID="{8097C134-10F5-404B-837F-595D03A20849}" presName="accent_1" presStyleCnt="0"/>
      <dgm:spPr/>
    </dgm:pt>
    <dgm:pt modelId="{C9F12AAF-E9F6-0948-A477-1E7D076451D3}" type="pres">
      <dgm:prSet presAssocID="{8097C134-10F5-404B-837F-595D03A20849}" presName="accentRepeatNode" presStyleLbl="solidFgAcc1" presStyleIdx="0" presStyleCnt="4"/>
      <dgm:spPr>
        <a:solidFill>
          <a:schemeClr val="bg2">
            <a:lumMod val="75000"/>
          </a:schemeClr>
        </a:solidFill>
      </dgm:spPr>
    </dgm:pt>
    <dgm:pt modelId="{C8BACC35-7A38-BC43-A19A-49ACE5FB22AC}" type="pres">
      <dgm:prSet presAssocID="{9E32BAE3-855D-EE46-8E68-24658A31D87D}" presName="text_2" presStyleLbl="node1" presStyleIdx="1" presStyleCnt="4">
        <dgm:presLayoutVars>
          <dgm:bulletEnabled val="1"/>
        </dgm:presLayoutVars>
      </dgm:prSet>
      <dgm:spPr/>
    </dgm:pt>
    <dgm:pt modelId="{E38F98BD-EB91-AD42-81F2-5BC0F87F6092}" type="pres">
      <dgm:prSet presAssocID="{9E32BAE3-855D-EE46-8E68-24658A31D87D}" presName="accent_2" presStyleCnt="0"/>
      <dgm:spPr/>
    </dgm:pt>
    <dgm:pt modelId="{D8A51F4D-AA22-7640-B6B7-DB3D81CD241D}" type="pres">
      <dgm:prSet presAssocID="{9E32BAE3-855D-EE46-8E68-24658A31D87D}" presName="accentRepeatNode" presStyleLbl="solidFgAcc1" presStyleIdx="1" presStyleCnt="4"/>
      <dgm:spPr>
        <a:solidFill>
          <a:schemeClr val="tx1">
            <a:lumMod val="40000"/>
            <a:lumOff val="60000"/>
          </a:schemeClr>
        </a:solidFill>
      </dgm:spPr>
    </dgm:pt>
    <dgm:pt modelId="{8EC60D8E-35A6-B740-A546-A9D1CDB88216}" type="pres">
      <dgm:prSet presAssocID="{5CA30174-AE46-0743-88B5-08A6111C53E0}" presName="text_3" presStyleLbl="node1" presStyleIdx="2" presStyleCnt="4">
        <dgm:presLayoutVars>
          <dgm:bulletEnabled val="1"/>
        </dgm:presLayoutVars>
      </dgm:prSet>
      <dgm:spPr/>
    </dgm:pt>
    <dgm:pt modelId="{7DFFA9F3-AB4E-7748-908D-1CB555F84282}" type="pres">
      <dgm:prSet presAssocID="{5CA30174-AE46-0743-88B5-08A6111C53E0}" presName="accent_3" presStyleCnt="0"/>
      <dgm:spPr/>
    </dgm:pt>
    <dgm:pt modelId="{E5EE4118-BAFE-0541-9A48-0826513A2EF7}" type="pres">
      <dgm:prSet presAssocID="{5CA30174-AE46-0743-88B5-08A6111C53E0}" presName="accentRepeatNode" presStyleLbl="solidFgAcc1" presStyleIdx="2" presStyleCnt="4"/>
      <dgm:spPr>
        <a:solidFill>
          <a:schemeClr val="accent1">
            <a:lumMod val="60000"/>
            <a:lumOff val="40000"/>
          </a:schemeClr>
        </a:solidFill>
      </dgm:spPr>
    </dgm:pt>
    <dgm:pt modelId="{12399D67-C449-E447-836F-70F89E6821D4}" type="pres">
      <dgm:prSet presAssocID="{004618D9-9EB4-534E-9185-D1C6E8BB84D8}" presName="text_4" presStyleLbl="node1" presStyleIdx="3" presStyleCnt="4">
        <dgm:presLayoutVars>
          <dgm:bulletEnabled val="1"/>
        </dgm:presLayoutVars>
      </dgm:prSet>
      <dgm:spPr/>
    </dgm:pt>
    <dgm:pt modelId="{19C971C8-5D14-2A4B-B823-435250218A5E}" type="pres">
      <dgm:prSet presAssocID="{004618D9-9EB4-534E-9185-D1C6E8BB84D8}" presName="accent_4" presStyleCnt="0"/>
      <dgm:spPr/>
    </dgm:pt>
    <dgm:pt modelId="{05F5E0EC-5A9F-E940-96C7-605898B7248D}" type="pres">
      <dgm:prSet presAssocID="{004618D9-9EB4-534E-9185-D1C6E8BB84D8}" presName="accentRepeatNode" presStyleLbl="solidFgAcc1" presStyleIdx="3" presStyleCnt="4"/>
      <dgm:spPr>
        <a:solidFill>
          <a:schemeClr val="accent2"/>
        </a:solidFill>
      </dgm:spPr>
    </dgm:pt>
  </dgm:ptLst>
  <dgm:cxnLst>
    <dgm:cxn modelId="{BB53C414-3DF2-484F-B46E-E5DC4255CE96}" type="presOf" srcId="{8097C134-10F5-404B-837F-595D03A20849}" destId="{C3DFEB6A-8CAB-5E44-B022-95189DDB9A9F}" srcOrd="0" destOrd="0" presId="urn:microsoft.com/office/officeart/2008/layout/VerticalCurvedList"/>
    <dgm:cxn modelId="{9C829C1D-8F04-BD40-9B21-45CECBF1E404}" type="presOf" srcId="{5CA30174-AE46-0743-88B5-08A6111C53E0}" destId="{8EC60D8E-35A6-B740-A546-A9D1CDB88216}" srcOrd="0" destOrd="0" presId="urn:microsoft.com/office/officeart/2008/layout/VerticalCurvedList"/>
    <dgm:cxn modelId="{6F35254D-B158-0B49-8ADD-F93AB0105A87}" srcId="{878EA33C-770F-ED40-977C-B654E50C4632}" destId="{9E32BAE3-855D-EE46-8E68-24658A31D87D}" srcOrd="1" destOrd="0" parTransId="{B21833C6-109B-EE45-A60E-A018C2B4FE0B}" sibTransId="{29856C1A-068A-7844-A034-F94C48BF9E87}"/>
    <dgm:cxn modelId="{4191C056-8179-F948-BF88-C85EE1F4CC6F}" srcId="{878EA33C-770F-ED40-977C-B654E50C4632}" destId="{8097C134-10F5-404B-837F-595D03A20849}" srcOrd="0" destOrd="0" parTransId="{DCE1E2EF-9E8C-FE4D-BE47-0E54CB6A0998}" sibTransId="{BAE28EB2-B319-C54B-AF5C-54ACAF1358DB}"/>
    <dgm:cxn modelId="{E45E8E87-2092-6E42-9033-893A3662A901}" srcId="{878EA33C-770F-ED40-977C-B654E50C4632}" destId="{004618D9-9EB4-534E-9185-D1C6E8BB84D8}" srcOrd="3" destOrd="0" parTransId="{85B25893-4DCF-7142-888A-7EA5739BDD1C}" sibTransId="{15136061-3A6B-2346-B39B-255AEA30A0C0}"/>
    <dgm:cxn modelId="{AA1E3EA0-BF56-364B-BC3F-92CA03BC8626}" type="presOf" srcId="{004618D9-9EB4-534E-9185-D1C6E8BB84D8}" destId="{12399D67-C449-E447-836F-70F89E6821D4}" srcOrd="0" destOrd="0" presId="urn:microsoft.com/office/officeart/2008/layout/VerticalCurvedList"/>
    <dgm:cxn modelId="{B1E8DFB1-1D5F-C442-81DD-3D2593C50DD3}" srcId="{878EA33C-770F-ED40-977C-B654E50C4632}" destId="{5CA30174-AE46-0743-88B5-08A6111C53E0}" srcOrd="2" destOrd="0" parTransId="{135C6138-F159-6343-A752-09E938364B2D}" sibTransId="{0A7FCC31-597A-3848-A74A-1A9D5CD18303}"/>
    <dgm:cxn modelId="{1D1FC1D0-1F1B-1343-BCDD-354E89440C59}" type="presOf" srcId="{878EA33C-770F-ED40-977C-B654E50C4632}" destId="{A343A4AD-06CB-7D45-AF1A-C834603209B3}" srcOrd="0" destOrd="0" presId="urn:microsoft.com/office/officeart/2008/layout/VerticalCurvedList"/>
    <dgm:cxn modelId="{B12022D3-A44A-C549-8CC5-76E07BC0AC01}" type="presOf" srcId="{9E32BAE3-855D-EE46-8E68-24658A31D87D}" destId="{C8BACC35-7A38-BC43-A19A-49ACE5FB22AC}" srcOrd="0" destOrd="0" presId="urn:microsoft.com/office/officeart/2008/layout/VerticalCurvedList"/>
    <dgm:cxn modelId="{511333D4-07DE-4C4B-BDAA-7DF8CD6D9A7A}" type="presOf" srcId="{BAE28EB2-B319-C54B-AF5C-54ACAF1358DB}" destId="{3DB0BE93-C220-044F-B160-D5A9FC1DF135}" srcOrd="0" destOrd="0" presId="urn:microsoft.com/office/officeart/2008/layout/VerticalCurvedList"/>
    <dgm:cxn modelId="{E57ECBC2-B71B-F24C-A14D-CCEBC13DACC3}" type="presParOf" srcId="{A343A4AD-06CB-7D45-AF1A-C834603209B3}" destId="{0D2E632A-9499-474B-9C66-BB8D3944DD8D}" srcOrd="0" destOrd="0" presId="urn:microsoft.com/office/officeart/2008/layout/VerticalCurvedList"/>
    <dgm:cxn modelId="{49EA764F-81EE-DD40-B3F2-9426EEFF8CAF}" type="presParOf" srcId="{0D2E632A-9499-474B-9C66-BB8D3944DD8D}" destId="{F9CE5530-C597-2B42-A634-E0FAED3E5A0E}" srcOrd="0" destOrd="0" presId="urn:microsoft.com/office/officeart/2008/layout/VerticalCurvedList"/>
    <dgm:cxn modelId="{6100C08B-52BF-8943-86C0-2CD803C406AA}" type="presParOf" srcId="{F9CE5530-C597-2B42-A634-E0FAED3E5A0E}" destId="{7B85C3CE-92A7-C545-AF7A-9DFC1C656C8A}" srcOrd="0" destOrd="0" presId="urn:microsoft.com/office/officeart/2008/layout/VerticalCurvedList"/>
    <dgm:cxn modelId="{D5C7267B-3289-CD46-BB7E-5AE7EE464088}" type="presParOf" srcId="{F9CE5530-C597-2B42-A634-E0FAED3E5A0E}" destId="{3DB0BE93-C220-044F-B160-D5A9FC1DF135}" srcOrd="1" destOrd="0" presId="urn:microsoft.com/office/officeart/2008/layout/VerticalCurvedList"/>
    <dgm:cxn modelId="{AA8AA177-5A61-B049-86C5-177ED8150297}" type="presParOf" srcId="{F9CE5530-C597-2B42-A634-E0FAED3E5A0E}" destId="{51616399-CF8D-5648-8A81-1E72F559C712}" srcOrd="2" destOrd="0" presId="urn:microsoft.com/office/officeart/2008/layout/VerticalCurvedList"/>
    <dgm:cxn modelId="{E0CEC49A-ED38-354B-AED9-2A6EC43A6005}" type="presParOf" srcId="{F9CE5530-C597-2B42-A634-E0FAED3E5A0E}" destId="{DCFCB5CC-EF7E-BC44-8494-EEF8BC0E863C}" srcOrd="3" destOrd="0" presId="urn:microsoft.com/office/officeart/2008/layout/VerticalCurvedList"/>
    <dgm:cxn modelId="{1440C27B-0B09-7F43-8264-A4701BE95AA4}" type="presParOf" srcId="{0D2E632A-9499-474B-9C66-BB8D3944DD8D}" destId="{C3DFEB6A-8CAB-5E44-B022-95189DDB9A9F}" srcOrd="1" destOrd="0" presId="urn:microsoft.com/office/officeart/2008/layout/VerticalCurvedList"/>
    <dgm:cxn modelId="{86BF64B9-3B82-3D40-AEA9-8EDC05A30E57}" type="presParOf" srcId="{0D2E632A-9499-474B-9C66-BB8D3944DD8D}" destId="{6BC6F5BA-BE9F-CC43-8F99-660A6DE17F41}" srcOrd="2" destOrd="0" presId="urn:microsoft.com/office/officeart/2008/layout/VerticalCurvedList"/>
    <dgm:cxn modelId="{23810A99-9106-7C4E-9220-2DC473B02B29}" type="presParOf" srcId="{6BC6F5BA-BE9F-CC43-8F99-660A6DE17F41}" destId="{C9F12AAF-E9F6-0948-A477-1E7D076451D3}" srcOrd="0" destOrd="0" presId="urn:microsoft.com/office/officeart/2008/layout/VerticalCurvedList"/>
    <dgm:cxn modelId="{D1F7BCBE-EF21-5A4F-90A4-67AA4D0FC5E2}" type="presParOf" srcId="{0D2E632A-9499-474B-9C66-BB8D3944DD8D}" destId="{C8BACC35-7A38-BC43-A19A-49ACE5FB22AC}" srcOrd="3" destOrd="0" presId="urn:microsoft.com/office/officeart/2008/layout/VerticalCurvedList"/>
    <dgm:cxn modelId="{97CF410E-6200-674E-9CEF-053B86E33582}" type="presParOf" srcId="{0D2E632A-9499-474B-9C66-BB8D3944DD8D}" destId="{E38F98BD-EB91-AD42-81F2-5BC0F87F6092}" srcOrd="4" destOrd="0" presId="urn:microsoft.com/office/officeart/2008/layout/VerticalCurvedList"/>
    <dgm:cxn modelId="{9A4CD53B-928E-5B4A-B869-54DE85F42E89}" type="presParOf" srcId="{E38F98BD-EB91-AD42-81F2-5BC0F87F6092}" destId="{D8A51F4D-AA22-7640-B6B7-DB3D81CD241D}" srcOrd="0" destOrd="0" presId="urn:microsoft.com/office/officeart/2008/layout/VerticalCurvedList"/>
    <dgm:cxn modelId="{CCF15CFF-EFEE-6345-8395-F389FF9846AD}" type="presParOf" srcId="{0D2E632A-9499-474B-9C66-BB8D3944DD8D}" destId="{8EC60D8E-35A6-B740-A546-A9D1CDB88216}" srcOrd="5" destOrd="0" presId="urn:microsoft.com/office/officeart/2008/layout/VerticalCurvedList"/>
    <dgm:cxn modelId="{66D38706-F631-3049-B86C-B8CFC6F51484}" type="presParOf" srcId="{0D2E632A-9499-474B-9C66-BB8D3944DD8D}" destId="{7DFFA9F3-AB4E-7748-908D-1CB555F84282}" srcOrd="6" destOrd="0" presId="urn:microsoft.com/office/officeart/2008/layout/VerticalCurvedList"/>
    <dgm:cxn modelId="{E5CAEDE9-5DCE-964F-B544-B3159E17EEFD}" type="presParOf" srcId="{7DFFA9F3-AB4E-7748-908D-1CB555F84282}" destId="{E5EE4118-BAFE-0541-9A48-0826513A2EF7}" srcOrd="0" destOrd="0" presId="urn:microsoft.com/office/officeart/2008/layout/VerticalCurvedList"/>
    <dgm:cxn modelId="{FF3878D4-EB3B-FD46-8A0D-3ECBB77C4FA0}" type="presParOf" srcId="{0D2E632A-9499-474B-9C66-BB8D3944DD8D}" destId="{12399D67-C449-E447-836F-70F89E6821D4}" srcOrd="7" destOrd="0" presId="urn:microsoft.com/office/officeart/2008/layout/VerticalCurvedList"/>
    <dgm:cxn modelId="{C82E65EB-6429-7E41-A1FD-A66FF1713DAF}" type="presParOf" srcId="{0D2E632A-9499-474B-9C66-BB8D3944DD8D}" destId="{19C971C8-5D14-2A4B-B823-435250218A5E}" srcOrd="8" destOrd="0" presId="urn:microsoft.com/office/officeart/2008/layout/VerticalCurvedList"/>
    <dgm:cxn modelId="{21DD0BA6-0167-684D-9D5F-9F66F16F6BBA}" type="presParOf" srcId="{19C971C8-5D14-2A4B-B823-435250218A5E}" destId="{05F5E0EC-5A9F-E940-96C7-605898B7248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757EB2-78BF-47CF-9151-83C598070AF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18BB6511-F085-4368-9CCA-2ED9390C6919}">
      <dgm:prSet custT="1"/>
      <dgm:spPr/>
      <dgm:t>
        <a:bodyPr/>
        <a:lstStyle/>
        <a:p>
          <a:r>
            <a:rPr lang="en-GB" sz="3200" dirty="0"/>
            <a:t>Chaired by the Leader</a:t>
          </a:r>
          <a:endParaRPr lang="en-US" sz="3200" dirty="0"/>
        </a:p>
      </dgm:t>
    </dgm:pt>
    <dgm:pt modelId="{2E7AFDC5-52EF-4028-A957-C1759C03409C}" type="parTrans" cxnId="{59086041-16D6-4385-83C3-12A18392AB9F}">
      <dgm:prSet/>
      <dgm:spPr/>
      <dgm:t>
        <a:bodyPr/>
        <a:lstStyle/>
        <a:p>
          <a:endParaRPr lang="en-US"/>
        </a:p>
      </dgm:t>
    </dgm:pt>
    <dgm:pt modelId="{4B344D27-C70F-4BF0-8161-EC68EBA094BF}" type="sibTrans" cxnId="{59086041-16D6-4385-83C3-12A18392AB9F}">
      <dgm:prSet/>
      <dgm:spPr/>
      <dgm:t>
        <a:bodyPr/>
        <a:lstStyle/>
        <a:p>
          <a:endParaRPr lang="en-US"/>
        </a:p>
      </dgm:t>
    </dgm:pt>
    <dgm:pt modelId="{1F173853-91CD-4C3C-8A9D-4EA8A66C3C6C}">
      <dgm:prSet custT="1"/>
      <dgm:spPr/>
      <dgm:t>
        <a:bodyPr/>
        <a:lstStyle/>
        <a:p>
          <a:r>
            <a:rPr lang="en-GB" sz="3200" dirty="0"/>
            <a:t>Responsible for making decisions on executive functions</a:t>
          </a:r>
          <a:endParaRPr lang="en-US" sz="3200" dirty="0"/>
        </a:p>
      </dgm:t>
    </dgm:pt>
    <dgm:pt modelId="{D5ACAA7D-0F88-4D12-B8EA-C7C128553EA0}" type="parTrans" cxnId="{2043C2A9-8C1B-42CF-A1D1-C6DB4A16A658}">
      <dgm:prSet/>
      <dgm:spPr/>
      <dgm:t>
        <a:bodyPr/>
        <a:lstStyle/>
        <a:p>
          <a:endParaRPr lang="en-US"/>
        </a:p>
      </dgm:t>
    </dgm:pt>
    <dgm:pt modelId="{986F8570-2BE4-48D7-91B3-FFDB9EB26CCD}" type="sibTrans" cxnId="{2043C2A9-8C1B-42CF-A1D1-C6DB4A16A658}">
      <dgm:prSet/>
      <dgm:spPr/>
      <dgm:t>
        <a:bodyPr/>
        <a:lstStyle/>
        <a:p>
          <a:endParaRPr lang="en-US"/>
        </a:p>
      </dgm:t>
    </dgm:pt>
    <dgm:pt modelId="{1373A4A9-CCB8-4E67-BF9B-621B05763059}">
      <dgm:prSet custT="1"/>
      <dgm:spPr/>
      <dgm:t>
        <a:bodyPr/>
        <a:lstStyle/>
        <a:p>
          <a:r>
            <a:rPr lang="en-GB" sz="3200" dirty="0"/>
            <a:t>Open to challenge by scrutiny</a:t>
          </a:r>
          <a:endParaRPr lang="en-US" sz="3200" dirty="0"/>
        </a:p>
      </dgm:t>
    </dgm:pt>
    <dgm:pt modelId="{C53971B0-838C-4E69-9E5B-CD2F8BBD2170}" type="parTrans" cxnId="{E8DD23E9-6AC4-4A54-9C21-7F725DBCE774}">
      <dgm:prSet/>
      <dgm:spPr/>
      <dgm:t>
        <a:bodyPr/>
        <a:lstStyle/>
        <a:p>
          <a:endParaRPr lang="en-US"/>
        </a:p>
      </dgm:t>
    </dgm:pt>
    <dgm:pt modelId="{4A7FFCA0-A6EE-4FCA-8A8D-DCD9FD02E27F}" type="sibTrans" cxnId="{E8DD23E9-6AC4-4A54-9C21-7F725DBCE774}">
      <dgm:prSet/>
      <dgm:spPr/>
      <dgm:t>
        <a:bodyPr/>
        <a:lstStyle/>
        <a:p>
          <a:endParaRPr lang="en-US"/>
        </a:p>
      </dgm:t>
    </dgm:pt>
    <dgm:pt modelId="{68CEB265-665B-E842-A5BC-63E45163CC5E}" type="pres">
      <dgm:prSet presAssocID="{8A757EB2-78BF-47CF-9151-83C598070AF5}" presName="vert0" presStyleCnt="0">
        <dgm:presLayoutVars>
          <dgm:dir/>
          <dgm:animOne val="branch"/>
          <dgm:animLvl val="lvl"/>
        </dgm:presLayoutVars>
      </dgm:prSet>
      <dgm:spPr/>
    </dgm:pt>
    <dgm:pt modelId="{D6587DAE-27F4-9A45-BC82-6BA235B83CE3}" type="pres">
      <dgm:prSet presAssocID="{18BB6511-F085-4368-9CCA-2ED9390C6919}" presName="thickLine" presStyleLbl="alignNode1" presStyleIdx="0" presStyleCnt="3"/>
      <dgm:spPr/>
    </dgm:pt>
    <dgm:pt modelId="{6AD8740B-AB8B-5843-BA8B-4F236994A758}" type="pres">
      <dgm:prSet presAssocID="{18BB6511-F085-4368-9CCA-2ED9390C6919}" presName="horz1" presStyleCnt="0"/>
      <dgm:spPr/>
    </dgm:pt>
    <dgm:pt modelId="{11FFE9C2-EBAF-7A40-94EF-A96EBDA977D3}" type="pres">
      <dgm:prSet presAssocID="{18BB6511-F085-4368-9CCA-2ED9390C6919}" presName="tx1" presStyleLbl="revTx" presStyleIdx="0" presStyleCnt="3"/>
      <dgm:spPr/>
    </dgm:pt>
    <dgm:pt modelId="{D8E5EEEA-FE4B-B843-93CF-1C530D604A4F}" type="pres">
      <dgm:prSet presAssocID="{18BB6511-F085-4368-9CCA-2ED9390C6919}" presName="vert1" presStyleCnt="0"/>
      <dgm:spPr/>
    </dgm:pt>
    <dgm:pt modelId="{D692BBEF-A1FC-274D-9A93-28BD096A0121}" type="pres">
      <dgm:prSet presAssocID="{1F173853-91CD-4C3C-8A9D-4EA8A66C3C6C}" presName="thickLine" presStyleLbl="alignNode1" presStyleIdx="1" presStyleCnt="3"/>
      <dgm:spPr/>
    </dgm:pt>
    <dgm:pt modelId="{287908AD-5097-0643-A8E9-242B9734C1FE}" type="pres">
      <dgm:prSet presAssocID="{1F173853-91CD-4C3C-8A9D-4EA8A66C3C6C}" presName="horz1" presStyleCnt="0"/>
      <dgm:spPr/>
    </dgm:pt>
    <dgm:pt modelId="{AFA75537-E577-154F-B5B9-41CF78AB35B8}" type="pres">
      <dgm:prSet presAssocID="{1F173853-91CD-4C3C-8A9D-4EA8A66C3C6C}" presName="tx1" presStyleLbl="revTx" presStyleIdx="1" presStyleCnt="3"/>
      <dgm:spPr/>
    </dgm:pt>
    <dgm:pt modelId="{D16DFAF6-4CB7-1C47-9DF7-FB7BAA249EB5}" type="pres">
      <dgm:prSet presAssocID="{1F173853-91CD-4C3C-8A9D-4EA8A66C3C6C}" presName="vert1" presStyleCnt="0"/>
      <dgm:spPr/>
    </dgm:pt>
    <dgm:pt modelId="{03682DDD-D54E-4048-84EA-CBED9E22A097}" type="pres">
      <dgm:prSet presAssocID="{1373A4A9-CCB8-4E67-BF9B-621B05763059}" presName="thickLine" presStyleLbl="alignNode1" presStyleIdx="2" presStyleCnt="3"/>
      <dgm:spPr/>
    </dgm:pt>
    <dgm:pt modelId="{47D8E6EE-4EB7-3B48-A567-E2759AF6D032}" type="pres">
      <dgm:prSet presAssocID="{1373A4A9-CCB8-4E67-BF9B-621B05763059}" presName="horz1" presStyleCnt="0"/>
      <dgm:spPr/>
    </dgm:pt>
    <dgm:pt modelId="{ACD3E39B-A7C8-7C4C-964D-AD7B9B6842E1}" type="pres">
      <dgm:prSet presAssocID="{1373A4A9-CCB8-4E67-BF9B-621B05763059}" presName="tx1" presStyleLbl="revTx" presStyleIdx="2" presStyleCnt="3"/>
      <dgm:spPr/>
    </dgm:pt>
    <dgm:pt modelId="{117124E5-040A-CE44-BBD7-4B660A5DD151}" type="pres">
      <dgm:prSet presAssocID="{1373A4A9-CCB8-4E67-BF9B-621B05763059}" presName="vert1" presStyleCnt="0"/>
      <dgm:spPr/>
    </dgm:pt>
  </dgm:ptLst>
  <dgm:cxnLst>
    <dgm:cxn modelId="{59086041-16D6-4385-83C3-12A18392AB9F}" srcId="{8A757EB2-78BF-47CF-9151-83C598070AF5}" destId="{18BB6511-F085-4368-9CCA-2ED9390C6919}" srcOrd="0" destOrd="0" parTransId="{2E7AFDC5-52EF-4028-A957-C1759C03409C}" sibTransId="{4B344D27-C70F-4BF0-8161-EC68EBA094BF}"/>
    <dgm:cxn modelId="{37E7064B-DB0F-FE46-A387-88EED1AF8A8D}" type="presOf" srcId="{1F173853-91CD-4C3C-8A9D-4EA8A66C3C6C}" destId="{AFA75537-E577-154F-B5B9-41CF78AB35B8}" srcOrd="0" destOrd="0" presId="urn:microsoft.com/office/officeart/2008/layout/LinedList"/>
    <dgm:cxn modelId="{2043C2A9-8C1B-42CF-A1D1-C6DB4A16A658}" srcId="{8A757EB2-78BF-47CF-9151-83C598070AF5}" destId="{1F173853-91CD-4C3C-8A9D-4EA8A66C3C6C}" srcOrd="1" destOrd="0" parTransId="{D5ACAA7D-0F88-4D12-B8EA-C7C128553EA0}" sibTransId="{986F8570-2BE4-48D7-91B3-FFDB9EB26CCD}"/>
    <dgm:cxn modelId="{B746E2C9-A280-9043-9F3D-E70B797459B8}" type="presOf" srcId="{1373A4A9-CCB8-4E67-BF9B-621B05763059}" destId="{ACD3E39B-A7C8-7C4C-964D-AD7B9B6842E1}" srcOrd="0" destOrd="0" presId="urn:microsoft.com/office/officeart/2008/layout/LinedList"/>
    <dgm:cxn modelId="{80D36EE6-F638-DA47-92D3-28D87568ECE9}" type="presOf" srcId="{18BB6511-F085-4368-9CCA-2ED9390C6919}" destId="{11FFE9C2-EBAF-7A40-94EF-A96EBDA977D3}" srcOrd="0" destOrd="0" presId="urn:microsoft.com/office/officeart/2008/layout/LinedList"/>
    <dgm:cxn modelId="{B714FAE7-999F-164E-93AD-EED48DB47DF2}" type="presOf" srcId="{8A757EB2-78BF-47CF-9151-83C598070AF5}" destId="{68CEB265-665B-E842-A5BC-63E45163CC5E}" srcOrd="0" destOrd="0" presId="urn:microsoft.com/office/officeart/2008/layout/LinedList"/>
    <dgm:cxn modelId="{E8DD23E9-6AC4-4A54-9C21-7F725DBCE774}" srcId="{8A757EB2-78BF-47CF-9151-83C598070AF5}" destId="{1373A4A9-CCB8-4E67-BF9B-621B05763059}" srcOrd="2" destOrd="0" parTransId="{C53971B0-838C-4E69-9E5B-CD2F8BBD2170}" sibTransId="{4A7FFCA0-A6EE-4FCA-8A8D-DCD9FD02E27F}"/>
    <dgm:cxn modelId="{8DF832F2-3AD7-BD46-8604-C4D3D7E7823E}" type="presParOf" srcId="{68CEB265-665B-E842-A5BC-63E45163CC5E}" destId="{D6587DAE-27F4-9A45-BC82-6BA235B83CE3}" srcOrd="0" destOrd="0" presId="urn:microsoft.com/office/officeart/2008/layout/LinedList"/>
    <dgm:cxn modelId="{39087558-07F3-9542-A648-E152B10C05C5}" type="presParOf" srcId="{68CEB265-665B-E842-A5BC-63E45163CC5E}" destId="{6AD8740B-AB8B-5843-BA8B-4F236994A758}" srcOrd="1" destOrd="0" presId="urn:microsoft.com/office/officeart/2008/layout/LinedList"/>
    <dgm:cxn modelId="{EF6B1302-6078-5F40-B7F5-75AE9FD5C989}" type="presParOf" srcId="{6AD8740B-AB8B-5843-BA8B-4F236994A758}" destId="{11FFE9C2-EBAF-7A40-94EF-A96EBDA977D3}" srcOrd="0" destOrd="0" presId="urn:microsoft.com/office/officeart/2008/layout/LinedList"/>
    <dgm:cxn modelId="{013AEA0A-4A86-5342-99B6-8B5DB5318914}" type="presParOf" srcId="{6AD8740B-AB8B-5843-BA8B-4F236994A758}" destId="{D8E5EEEA-FE4B-B843-93CF-1C530D604A4F}" srcOrd="1" destOrd="0" presId="urn:microsoft.com/office/officeart/2008/layout/LinedList"/>
    <dgm:cxn modelId="{7BF51103-921F-5747-8F79-A5F49DCA5960}" type="presParOf" srcId="{68CEB265-665B-E842-A5BC-63E45163CC5E}" destId="{D692BBEF-A1FC-274D-9A93-28BD096A0121}" srcOrd="2" destOrd="0" presId="urn:microsoft.com/office/officeart/2008/layout/LinedList"/>
    <dgm:cxn modelId="{069F0728-EB78-824C-86E4-080181582485}" type="presParOf" srcId="{68CEB265-665B-E842-A5BC-63E45163CC5E}" destId="{287908AD-5097-0643-A8E9-242B9734C1FE}" srcOrd="3" destOrd="0" presId="urn:microsoft.com/office/officeart/2008/layout/LinedList"/>
    <dgm:cxn modelId="{168E21C4-CDDD-F244-A165-213313BB7CC9}" type="presParOf" srcId="{287908AD-5097-0643-A8E9-242B9734C1FE}" destId="{AFA75537-E577-154F-B5B9-41CF78AB35B8}" srcOrd="0" destOrd="0" presId="urn:microsoft.com/office/officeart/2008/layout/LinedList"/>
    <dgm:cxn modelId="{D90F82AE-E5E6-B341-99F5-2B0F02CF0ED0}" type="presParOf" srcId="{287908AD-5097-0643-A8E9-242B9734C1FE}" destId="{D16DFAF6-4CB7-1C47-9DF7-FB7BAA249EB5}" srcOrd="1" destOrd="0" presId="urn:microsoft.com/office/officeart/2008/layout/LinedList"/>
    <dgm:cxn modelId="{7B12DBDF-C3AC-2544-BE8B-9ED392011E85}" type="presParOf" srcId="{68CEB265-665B-E842-A5BC-63E45163CC5E}" destId="{03682DDD-D54E-4048-84EA-CBED9E22A097}" srcOrd="4" destOrd="0" presId="urn:microsoft.com/office/officeart/2008/layout/LinedList"/>
    <dgm:cxn modelId="{54FF5E87-B4FF-984B-A8B0-386F8B5A9DCD}" type="presParOf" srcId="{68CEB265-665B-E842-A5BC-63E45163CC5E}" destId="{47D8E6EE-4EB7-3B48-A567-E2759AF6D032}" srcOrd="5" destOrd="0" presId="urn:microsoft.com/office/officeart/2008/layout/LinedList"/>
    <dgm:cxn modelId="{823C942C-3C22-6A42-81EA-B4C2F5B0A16F}" type="presParOf" srcId="{47D8E6EE-4EB7-3B48-A567-E2759AF6D032}" destId="{ACD3E39B-A7C8-7C4C-964D-AD7B9B6842E1}" srcOrd="0" destOrd="0" presId="urn:microsoft.com/office/officeart/2008/layout/LinedList"/>
    <dgm:cxn modelId="{204B082B-90B3-084A-99F0-1688963748A8}" type="presParOf" srcId="{47D8E6EE-4EB7-3B48-A567-E2759AF6D032}" destId="{117124E5-040A-CE44-BBD7-4B660A5DD1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CBBC2A-5D69-DD44-924B-501A8FB9D6FC}" type="doc">
      <dgm:prSet loTypeId="urn:microsoft.com/office/officeart/2005/8/layout/list1" loCatId="" qsTypeId="urn:microsoft.com/office/officeart/2005/8/quickstyle/simple1" qsCatId="simple" csTypeId="urn:microsoft.com/office/officeart/2005/8/colors/accent0_1" csCatId="mainScheme" phldr="1"/>
      <dgm:spPr/>
      <dgm:t>
        <a:bodyPr/>
        <a:lstStyle/>
        <a:p>
          <a:endParaRPr lang="en-US"/>
        </a:p>
      </dgm:t>
    </dgm:pt>
    <dgm:pt modelId="{54C77F08-7F38-BF42-BEF5-42B796D85C56}">
      <dgm:prSet phldrT="[Text]" custT="1"/>
      <dgm:spPr/>
      <dgm:t>
        <a:bodyPr/>
        <a:lstStyle/>
        <a:p>
          <a:r>
            <a:rPr lang="en-US" sz="2800" dirty="0"/>
            <a:t>Responsible for scrutiny’s profile, influence and ways of working </a:t>
          </a:r>
        </a:p>
      </dgm:t>
    </dgm:pt>
    <dgm:pt modelId="{49443B1E-B656-3444-A751-8CF4FB7C5755}" type="parTrans" cxnId="{18D9A60B-3C6D-A847-98BF-0A862BC8D89B}">
      <dgm:prSet/>
      <dgm:spPr/>
      <dgm:t>
        <a:bodyPr/>
        <a:lstStyle/>
        <a:p>
          <a:endParaRPr lang="en-US"/>
        </a:p>
      </dgm:t>
    </dgm:pt>
    <dgm:pt modelId="{605EA138-1031-374E-A3D4-298F5426F1C2}" type="sibTrans" cxnId="{18D9A60B-3C6D-A847-98BF-0A862BC8D89B}">
      <dgm:prSet/>
      <dgm:spPr/>
      <dgm:t>
        <a:bodyPr/>
        <a:lstStyle/>
        <a:p>
          <a:endParaRPr lang="en-US"/>
        </a:p>
      </dgm:t>
    </dgm:pt>
    <dgm:pt modelId="{90936B05-2D63-384D-9F85-DBBD98AD15EB}">
      <dgm:prSet phldrT="[Text]" custT="1"/>
      <dgm:spPr/>
      <dgm:t>
        <a:bodyPr/>
        <a:lstStyle/>
        <a:p>
          <a:r>
            <a:rPr lang="en-US" sz="2800" dirty="0"/>
            <a:t>Needs an ability to lead and build a sense of teamwork and consensus</a:t>
          </a:r>
        </a:p>
      </dgm:t>
    </dgm:pt>
    <dgm:pt modelId="{6FD0D72E-9760-E640-A2D9-700213B8F2D1}" type="parTrans" cxnId="{3953E00A-26ED-7744-B111-C1A2358947F9}">
      <dgm:prSet/>
      <dgm:spPr/>
      <dgm:t>
        <a:bodyPr/>
        <a:lstStyle/>
        <a:p>
          <a:endParaRPr lang="en-US"/>
        </a:p>
      </dgm:t>
    </dgm:pt>
    <dgm:pt modelId="{7C67FCFB-1321-5E44-ABC6-82C57C530D84}" type="sibTrans" cxnId="{3953E00A-26ED-7744-B111-C1A2358947F9}">
      <dgm:prSet/>
      <dgm:spPr/>
      <dgm:t>
        <a:bodyPr/>
        <a:lstStyle/>
        <a:p>
          <a:endParaRPr lang="en-US"/>
        </a:p>
      </dgm:t>
    </dgm:pt>
    <dgm:pt modelId="{3596C544-7B15-274B-A12B-7514672847FD}">
      <dgm:prSet phldrT="[Text]" custT="1"/>
      <dgm:spPr/>
      <dgm:t>
        <a:bodyPr/>
        <a:lstStyle/>
        <a:p>
          <a:r>
            <a:rPr lang="en-US" sz="2800" dirty="0"/>
            <a:t>Needs to guard the committee’s “independence” </a:t>
          </a:r>
        </a:p>
      </dgm:t>
    </dgm:pt>
    <dgm:pt modelId="{96686113-5F48-A745-A5C0-3068FC7FB094}" type="parTrans" cxnId="{39889297-FF51-134F-9344-5B51C853E530}">
      <dgm:prSet/>
      <dgm:spPr/>
      <dgm:t>
        <a:bodyPr/>
        <a:lstStyle/>
        <a:p>
          <a:endParaRPr lang="en-US"/>
        </a:p>
      </dgm:t>
    </dgm:pt>
    <dgm:pt modelId="{3C81A25D-EF54-9241-A7DF-0BDDC8BE01A1}" type="sibTrans" cxnId="{39889297-FF51-134F-9344-5B51C853E530}">
      <dgm:prSet/>
      <dgm:spPr/>
      <dgm:t>
        <a:bodyPr/>
        <a:lstStyle/>
        <a:p>
          <a:endParaRPr lang="en-US"/>
        </a:p>
      </dgm:t>
    </dgm:pt>
    <dgm:pt modelId="{3BCA3179-C15D-6D4A-AC56-3C750C3190A6}" type="pres">
      <dgm:prSet presAssocID="{81CBBC2A-5D69-DD44-924B-501A8FB9D6FC}" presName="linear" presStyleCnt="0">
        <dgm:presLayoutVars>
          <dgm:dir/>
          <dgm:animLvl val="lvl"/>
          <dgm:resizeHandles val="exact"/>
        </dgm:presLayoutVars>
      </dgm:prSet>
      <dgm:spPr/>
    </dgm:pt>
    <dgm:pt modelId="{C74A2FD3-50C1-5040-A148-5504B20CF65B}" type="pres">
      <dgm:prSet presAssocID="{54C77F08-7F38-BF42-BEF5-42B796D85C56}" presName="parentLin" presStyleCnt="0"/>
      <dgm:spPr/>
    </dgm:pt>
    <dgm:pt modelId="{9106B064-7F3E-9E49-A2EA-35A3DD1E4206}" type="pres">
      <dgm:prSet presAssocID="{54C77F08-7F38-BF42-BEF5-42B796D85C56}" presName="parentLeftMargin" presStyleLbl="node1" presStyleIdx="0" presStyleCnt="3"/>
      <dgm:spPr/>
    </dgm:pt>
    <dgm:pt modelId="{ED4EED01-0200-8A4C-90CE-74ABB79A5B9F}" type="pres">
      <dgm:prSet presAssocID="{54C77F08-7F38-BF42-BEF5-42B796D85C56}" presName="parentText" presStyleLbl="node1" presStyleIdx="0" presStyleCnt="3">
        <dgm:presLayoutVars>
          <dgm:chMax val="0"/>
          <dgm:bulletEnabled val="1"/>
        </dgm:presLayoutVars>
      </dgm:prSet>
      <dgm:spPr/>
    </dgm:pt>
    <dgm:pt modelId="{AE80D0C3-E454-5C45-A7D5-1A019162E7E3}" type="pres">
      <dgm:prSet presAssocID="{54C77F08-7F38-BF42-BEF5-42B796D85C56}" presName="negativeSpace" presStyleCnt="0"/>
      <dgm:spPr/>
    </dgm:pt>
    <dgm:pt modelId="{96E107CA-6652-3343-9F3D-B07629E120BE}" type="pres">
      <dgm:prSet presAssocID="{54C77F08-7F38-BF42-BEF5-42B796D85C56}" presName="childText" presStyleLbl="conFgAcc1" presStyleIdx="0" presStyleCnt="3">
        <dgm:presLayoutVars>
          <dgm:bulletEnabled val="1"/>
        </dgm:presLayoutVars>
      </dgm:prSet>
      <dgm:spPr>
        <a:solidFill>
          <a:schemeClr val="tx1">
            <a:lumMod val="40000"/>
            <a:lumOff val="60000"/>
            <a:alpha val="90000"/>
          </a:schemeClr>
        </a:solidFill>
      </dgm:spPr>
    </dgm:pt>
    <dgm:pt modelId="{935F5B5E-8F06-634F-B87C-B1347065D418}" type="pres">
      <dgm:prSet presAssocID="{605EA138-1031-374E-A3D4-298F5426F1C2}" presName="spaceBetweenRectangles" presStyleCnt="0"/>
      <dgm:spPr/>
    </dgm:pt>
    <dgm:pt modelId="{C715A016-42DF-D54E-9B47-058B8C4BD9FE}" type="pres">
      <dgm:prSet presAssocID="{90936B05-2D63-384D-9F85-DBBD98AD15EB}" presName="parentLin" presStyleCnt="0"/>
      <dgm:spPr/>
    </dgm:pt>
    <dgm:pt modelId="{C3D299C4-D888-DC4F-80EC-F51C4EB2FAD8}" type="pres">
      <dgm:prSet presAssocID="{90936B05-2D63-384D-9F85-DBBD98AD15EB}" presName="parentLeftMargin" presStyleLbl="node1" presStyleIdx="0" presStyleCnt="3"/>
      <dgm:spPr/>
    </dgm:pt>
    <dgm:pt modelId="{E5C15023-FAD6-B541-A0AA-FA30307AFD86}" type="pres">
      <dgm:prSet presAssocID="{90936B05-2D63-384D-9F85-DBBD98AD15EB}" presName="parentText" presStyleLbl="node1" presStyleIdx="1" presStyleCnt="3">
        <dgm:presLayoutVars>
          <dgm:chMax val="0"/>
          <dgm:bulletEnabled val="1"/>
        </dgm:presLayoutVars>
      </dgm:prSet>
      <dgm:spPr/>
    </dgm:pt>
    <dgm:pt modelId="{ADA2E94F-4778-5645-8547-B904BE61860F}" type="pres">
      <dgm:prSet presAssocID="{90936B05-2D63-384D-9F85-DBBD98AD15EB}" presName="negativeSpace" presStyleCnt="0"/>
      <dgm:spPr/>
    </dgm:pt>
    <dgm:pt modelId="{49AE67AB-92DA-E848-A134-B3FDB62E14ED}" type="pres">
      <dgm:prSet presAssocID="{90936B05-2D63-384D-9F85-DBBD98AD15EB}" presName="childText" presStyleLbl="conFgAcc1" presStyleIdx="1" presStyleCnt="3">
        <dgm:presLayoutVars>
          <dgm:bulletEnabled val="1"/>
        </dgm:presLayoutVars>
      </dgm:prSet>
      <dgm:spPr>
        <a:solidFill>
          <a:schemeClr val="accent2">
            <a:alpha val="90000"/>
          </a:schemeClr>
        </a:solidFill>
      </dgm:spPr>
    </dgm:pt>
    <dgm:pt modelId="{43F4AE0A-A228-2C41-A6B4-150589A7D8E6}" type="pres">
      <dgm:prSet presAssocID="{7C67FCFB-1321-5E44-ABC6-82C57C530D84}" presName="spaceBetweenRectangles" presStyleCnt="0"/>
      <dgm:spPr/>
    </dgm:pt>
    <dgm:pt modelId="{81B337B7-5AB2-8D4E-84E3-4550055DB054}" type="pres">
      <dgm:prSet presAssocID="{3596C544-7B15-274B-A12B-7514672847FD}" presName="parentLin" presStyleCnt="0"/>
      <dgm:spPr/>
    </dgm:pt>
    <dgm:pt modelId="{DF8472FF-3060-8540-97D6-061ED3893564}" type="pres">
      <dgm:prSet presAssocID="{3596C544-7B15-274B-A12B-7514672847FD}" presName="parentLeftMargin" presStyleLbl="node1" presStyleIdx="1" presStyleCnt="3"/>
      <dgm:spPr/>
    </dgm:pt>
    <dgm:pt modelId="{3C850B2C-31E9-274E-A978-C6BDA6D07782}" type="pres">
      <dgm:prSet presAssocID="{3596C544-7B15-274B-A12B-7514672847FD}" presName="parentText" presStyleLbl="node1" presStyleIdx="2" presStyleCnt="3">
        <dgm:presLayoutVars>
          <dgm:chMax val="0"/>
          <dgm:bulletEnabled val="1"/>
        </dgm:presLayoutVars>
      </dgm:prSet>
      <dgm:spPr/>
    </dgm:pt>
    <dgm:pt modelId="{78427FF5-7AC0-6046-BD51-42DA1AF1A1E5}" type="pres">
      <dgm:prSet presAssocID="{3596C544-7B15-274B-A12B-7514672847FD}" presName="negativeSpace" presStyleCnt="0"/>
      <dgm:spPr/>
    </dgm:pt>
    <dgm:pt modelId="{9728EA94-2C2B-9248-990F-AF97EE59441C}" type="pres">
      <dgm:prSet presAssocID="{3596C544-7B15-274B-A12B-7514672847FD}" presName="childText" presStyleLbl="conFgAcc1" presStyleIdx="2" presStyleCnt="3">
        <dgm:presLayoutVars>
          <dgm:bulletEnabled val="1"/>
        </dgm:presLayoutVars>
      </dgm:prSet>
      <dgm:spPr>
        <a:solidFill>
          <a:schemeClr val="tx2">
            <a:lumMod val="60000"/>
            <a:lumOff val="40000"/>
            <a:alpha val="90000"/>
          </a:schemeClr>
        </a:solidFill>
      </dgm:spPr>
    </dgm:pt>
  </dgm:ptLst>
  <dgm:cxnLst>
    <dgm:cxn modelId="{3953E00A-26ED-7744-B111-C1A2358947F9}" srcId="{81CBBC2A-5D69-DD44-924B-501A8FB9D6FC}" destId="{90936B05-2D63-384D-9F85-DBBD98AD15EB}" srcOrd="1" destOrd="0" parTransId="{6FD0D72E-9760-E640-A2D9-700213B8F2D1}" sibTransId="{7C67FCFB-1321-5E44-ABC6-82C57C530D84}"/>
    <dgm:cxn modelId="{18D9A60B-3C6D-A847-98BF-0A862BC8D89B}" srcId="{81CBBC2A-5D69-DD44-924B-501A8FB9D6FC}" destId="{54C77F08-7F38-BF42-BEF5-42B796D85C56}" srcOrd="0" destOrd="0" parTransId="{49443B1E-B656-3444-A751-8CF4FB7C5755}" sibTransId="{605EA138-1031-374E-A3D4-298F5426F1C2}"/>
    <dgm:cxn modelId="{4760A22F-0BFA-8D4A-8441-26A5B642C983}" type="presOf" srcId="{3596C544-7B15-274B-A12B-7514672847FD}" destId="{3C850B2C-31E9-274E-A978-C6BDA6D07782}" srcOrd="1" destOrd="0" presId="urn:microsoft.com/office/officeart/2005/8/layout/list1"/>
    <dgm:cxn modelId="{56C4D53B-3C24-9047-92D8-F2F2F053BCD3}" type="presOf" srcId="{54C77F08-7F38-BF42-BEF5-42B796D85C56}" destId="{ED4EED01-0200-8A4C-90CE-74ABB79A5B9F}" srcOrd="1" destOrd="0" presId="urn:microsoft.com/office/officeart/2005/8/layout/list1"/>
    <dgm:cxn modelId="{3861F456-E07D-7443-AD14-21C72DA2AFE5}" type="presOf" srcId="{3596C544-7B15-274B-A12B-7514672847FD}" destId="{DF8472FF-3060-8540-97D6-061ED3893564}" srcOrd="0" destOrd="0" presId="urn:microsoft.com/office/officeart/2005/8/layout/list1"/>
    <dgm:cxn modelId="{02247268-E52C-1040-84D7-896308EF15F0}" type="presOf" srcId="{90936B05-2D63-384D-9F85-DBBD98AD15EB}" destId="{C3D299C4-D888-DC4F-80EC-F51C4EB2FAD8}" srcOrd="0" destOrd="0" presId="urn:microsoft.com/office/officeart/2005/8/layout/list1"/>
    <dgm:cxn modelId="{CD097C7C-2EF5-C942-87B2-005EC5B4B46A}" type="presOf" srcId="{54C77F08-7F38-BF42-BEF5-42B796D85C56}" destId="{9106B064-7F3E-9E49-A2EA-35A3DD1E4206}" srcOrd="0" destOrd="0" presId="urn:microsoft.com/office/officeart/2005/8/layout/list1"/>
    <dgm:cxn modelId="{39889297-FF51-134F-9344-5B51C853E530}" srcId="{81CBBC2A-5D69-DD44-924B-501A8FB9D6FC}" destId="{3596C544-7B15-274B-A12B-7514672847FD}" srcOrd="2" destOrd="0" parTransId="{96686113-5F48-A745-A5C0-3068FC7FB094}" sibTransId="{3C81A25D-EF54-9241-A7DF-0BDDC8BE01A1}"/>
    <dgm:cxn modelId="{07C9B7BE-8AC9-9448-AC2D-1B091BB35FB5}" type="presOf" srcId="{90936B05-2D63-384D-9F85-DBBD98AD15EB}" destId="{E5C15023-FAD6-B541-A0AA-FA30307AFD86}" srcOrd="1" destOrd="0" presId="urn:microsoft.com/office/officeart/2005/8/layout/list1"/>
    <dgm:cxn modelId="{57F0A9F4-2444-324D-AADF-415F89ADE74D}" type="presOf" srcId="{81CBBC2A-5D69-DD44-924B-501A8FB9D6FC}" destId="{3BCA3179-C15D-6D4A-AC56-3C750C3190A6}" srcOrd="0" destOrd="0" presId="urn:microsoft.com/office/officeart/2005/8/layout/list1"/>
    <dgm:cxn modelId="{B2F4C387-A23C-4141-9C95-7743AA8B28D5}" type="presParOf" srcId="{3BCA3179-C15D-6D4A-AC56-3C750C3190A6}" destId="{C74A2FD3-50C1-5040-A148-5504B20CF65B}" srcOrd="0" destOrd="0" presId="urn:microsoft.com/office/officeart/2005/8/layout/list1"/>
    <dgm:cxn modelId="{3767397F-8F95-6744-BCD6-116C67F847AC}" type="presParOf" srcId="{C74A2FD3-50C1-5040-A148-5504B20CF65B}" destId="{9106B064-7F3E-9E49-A2EA-35A3DD1E4206}" srcOrd="0" destOrd="0" presId="urn:microsoft.com/office/officeart/2005/8/layout/list1"/>
    <dgm:cxn modelId="{963E30DE-6511-E541-9553-6DB19C46AA51}" type="presParOf" srcId="{C74A2FD3-50C1-5040-A148-5504B20CF65B}" destId="{ED4EED01-0200-8A4C-90CE-74ABB79A5B9F}" srcOrd="1" destOrd="0" presId="urn:microsoft.com/office/officeart/2005/8/layout/list1"/>
    <dgm:cxn modelId="{282C3FC7-5887-8F42-AF99-7170846B7FDB}" type="presParOf" srcId="{3BCA3179-C15D-6D4A-AC56-3C750C3190A6}" destId="{AE80D0C3-E454-5C45-A7D5-1A019162E7E3}" srcOrd="1" destOrd="0" presId="urn:microsoft.com/office/officeart/2005/8/layout/list1"/>
    <dgm:cxn modelId="{E329D125-7EB5-5D48-9492-448B8118EDB2}" type="presParOf" srcId="{3BCA3179-C15D-6D4A-AC56-3C750C3190A6}" destId="{96E107CA-6652-3343-9F3D-B07629E120BE}" srcOrd="2" destOrd="0" presId="urn:microsoft.com/office/officeart/2005/8/layout/list1"/>
    <dgm:cxn modelId="{BCA371AE-51BA-B647-979A-E9BF12174BDB}" type="presParOf" srcId="{3BCA3179-C15D-6D4A-AC56-3C750C3190A6}" destId="{935F5B5E-8F06-634F-B87C-B1347065D418}" srcOrd="3" destOrd="0" presId="urn:microsoft.com/office/officeart/2005/8/layout/list1"/>
    <dgm:cxn modelId="{31826CE8-774B-5B4C-8781-50E25A3E3A10}" type="presParOf" srcId="{3BCA3179-C15D-6D4A-AC56-3C750C3190A6}" destId="{C715A016-42DF-D54E-9B47-058B8C4BD9FE}" srcOrd="4" destOrd="0" presId="urn:microsoft.com/office/officeart/2005/8/layout/list1"/>
    <dgm:cxn modelId="{88711580-D124-1543-AF89-B529C83406E2}" type="presParOf" srcId="{C715A016-42DF-D54E-9B47-058B8C4BD9FE}" destId="{C3D299C4-D888-DC4F-80EC-F51C4EB2FAD8}" srcOrd="0" destOrd="0" presId="urn:microsoft.com/office/officeart/2005/8/layout/list1"/>
    <dgm:cxn modelId="{6D352596-C9A2-D54F-9504-2223A7FDD689}" type="presParOf" srcId="{C715A016-42DF-D54E-9B47-058B8C4BD9FE}" destId="{E5C15023-FAD6-B541-A0AA-FA30307AFD86}" srcOrd="1" destOrd="0" presId="urn:microsoft.com/office/officeart/2005/8/layout/list1"/>
    <dgm:cxn modelId="{61BAAC2B-0F02-7046-83D3-D43064EC531A}" type="presParOf" srcId="{3BCA3179-C15D-6D4A-AC56-3C750C3190A6}" destId="{ADA2E94F-4778-5645-8547-B904BE61860F}" srcOrd="5" destOrd="0" presId="urn:microsoft.com/office/officeart/2005/8/layout/list1"/>
    <dgm:cxn modelId="{22B84E3D-D430-DC42-826E-CFE292B24A1E}" type="presParOf" srcId="{3BCA3179-C15D-6D4A-AC56-3C750C3190A6}" destId="{49AE67AB-92DA-E848-A134-B3FDB62E14ED}" srcOrd="6" destOrd="0" presId="urn:microsoft.com/office/officeart/2005/8/layout/list1"/>
    <dgm:cxn modelId="{1E46F3B6-5E8F-9D40-9967-79CFD559A171}" type="presParOf" srcId="{3BCA3179-C15D-6D4A-AC56-3C750C3190A6}" destId="{43F4AE0A-A228-2C41-A6B4-150589A7D8E6}" srcOrd="7" destOrd="0" presId="urn:microsoft.com/office/officeart/2005/8/layout/list1"/>
    <dgm:cxn modelId="{D8C90B25-636A-674C-814F-C610EEB5AE4A}" type="presParOf" srcId="{3BCA3179-C15D-6D4A-AC56-3C750C3190A6}" destId="{81B337B7-5AB2-8D4E-84E3-4550055DB054}" srcOrd="8" destOrd="0" presId="urn:microsoft.com/office/officeart/2005/8/layout/list1"/>
    <dgm:cxn modelId="{C5C8547A-EACA-404B-9294-0C2C5F7574A5}" type="presParOf" srcId="{81B337B7-5AB2-8D4E-84E3-4550055DB054}" destId="{DF8472FF-3060-8540-97D6-061ED3893564}" srcOrd="0" destOrd="0" presId="urn:microsoft.com/office/officeart/2005/8/layout/list1"/>
    <dgm:cxn modelId="{9D26397E-C12D-8241-B987-ECCE5BCEA7F0}" type="presParOf" srcId="{81B337B7-5AB2-8D4E-84E3-4550055DB054}" destId="{3C850B2C-31E9-274E-A978-C6BDA6D07782}" srcOrd="1" destOrd="0" presId="urn:microsoft.com/office/officeart/2005/8/layout/list1"/>
    <dgm:cxn modelId="{213FD8A8-74E8-6D42-B443-CF6B2EF73C60}" type="presParOf" srcId="{3BCA3179-C15D-6D4A-AC56-3C750C3190A6}" destId="{78427FF5-7AC0-6046-BD51-42DA1AF1A1E5}" srcOrd="9" destOrd="0" presId="urn:microsoft.com/office/officeart/2005/8/layout/list1"/>
    <dgm:cxn modelId="{6EC2E12D-572E-2047-89FC-9D4BA95E6124}" type="presParOf" srcId="{3BCA3179-C15D-6D4A-AC56-3C750C3190A6}" destId="{9728EA94-2C2B-9248-990F-AF97EE59441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0F07CD1-E39A-1548-9C37-186F8BCD0C1B}" type="doc">
      <dgm:prSet loTypeId="urn:microsoft.com/office/officeart/2005/8/layout/list1" loCatId="" qsTypeId="urn:microsoft.com/office/officeart/2005/8/quickstyle/simple1" qsCatId="simple" csTypeId="urn:microsoft.com/office/officeart/2005/8/colors/accent0_1" csCatId="mainScheme" phldr="1"/>
      <dgm:spPr/>
      <dgm:t>
        <a:bodyPr/>
        <a:lstStyle/>
        <a:p>
          <a:endParaRPr lang="en-US"/>
        </a:p>
      </dgm:t>
    </dgm:pt>
    <dgm:pt modelId="{CB423588-FE6D-3B49-A749-FCFCB3367537}">
      <dgm:prSet phldrT="[Text]" custT="1"/>
      <dgm:spPr/>
      <dgm:t>
        <a:bodyPr/>
        <a:lstStyle/>
        <a:p>
          <a:r>
            <a:rPr lang="en-US" sz="3200" dirty="0"/>
            <a:t>Know the issues and topics</a:t>
          </a:r>
        </a:p>
      </dgm:t>
    </dgm:pt>
    <dgm:pt modelId="{2A6F61A1-54F0-AD42-A2F2-B2ABAA884312}" type="parTrans" cxnId="{B4B2347F-3E7C-014A-91D0-81787F34089E}">
      <dgm:prSet/>
      <dgm:spPr/>
      <dgm:t>
        <a:bodyPr/>
        <a:lstStyle/>
        <a:p>
          <a:endParaRPr lang="en-US"/>
        </a:p>
      </dgm:t>
    </dgm:pt>
    <dgm:pt modelId="{E6105860-BD11-D147-A5F6-0F1CA7C766E7}" type="sibTrans" cxnId="{B4B2347F-3E7C-014A-91D0-81787F34089E}">
      <dgm:prSet/>
      <dgm:spPr/>
      <dgm:t>
        <a:bodyPr/>
        <a:lstStyle/>
        <a:p>
          <a:endParaRPr lang="en-US"/>
        </a:p>
      </dgm:t>
    </dgm:pt>
    <dgm:pt modelId="{691F3532-1553-4243-AC42-90A8F2108700}">
      <dgm:prSet phldrT="[Text]" custT="1"/>
      <dgm:spPr/>
      <dgm:t>
        <a:bodyPr/>
        <a:lstStyle/>
        <a:p>
          <a:r>
            <a:rPr lang="en-US" sz="3200" dirty="0"/>
            <a:t>Understand the meeting participants</a:t>
          </a:r>
        </a:p>
      </dgm:t>
    </dgm:pt>
    <dgm:pt modelId="{D4B8F835-4183-2C4A-81E0-69D3C7CDC9B9}" type="parTrans" cxnId="{1529D850-5540-2140-9802-8DA949DB4457}">
      <dgm:prSet/>
      <dgm:spPr/>
      <dgm:t>
        <a:bodyPr/>
        <a:lstStyle/>
        <a:p>
          <a:endParaRPr lang="en-US"/>
        </a:p>
      </dgm:t>
    </dgm:pt>
    <dgm:pt modelId="{E60B286C-0DE4-6B47-8165-3C04A217292F}" type="sibTrans" cxnId="{1529D850-5540-2140-9802-8DA949DB4457}">
      <dgm:prSet/>
      <dgm:spPr/>
      <dgm:t>
        <a:bodyPr/>
        <a:lstStyle/>
        <a:p>
          <a:endParaRPr lang="en-US"/>
        </a:p>
      </dgm:t>
    </dgm:pt>
    <dgm:pt modelId="{17362699-2AE8-B44F-A7A2-3B9411D10B51}">
      <dgm:prSet phldrT="[Text]" custT="1"/>
      <dgm:spPr/>
      <dgm:t>
        <a:bodyPr/>
        <a:lstStyle/>
        <a:p>
          <a:r>
            <a:rPr lang="en-US" sz="3200" dirty="0"/>
            <a:t>Know the procedures – standing orders</a:t>
          </a:r>
        </a:p>
      </dgm:t>
    </dgm:pt>
    <dgm:pt modelId="{44E440DD-97C2-6B46-ACD7-2EF73364D87F}" type="parTrans" cxnId="{CFE4070B-AE31-0A4C-B962-4C100D283458}">
      <dgm:prSet/>
      <dgm:spPr/>
      <dgm:t>
        <a:bodyPr/>
        <a:lstStyle/>
        <a:p>
          <a:endParaRPr lang="en-US"/>
        </a:p>
      </dgm:t>
    </dgm:pt>
    <dgm:pt modelId="{7404FB67-7CC9-4B4D-BFF4-20BDA736C93D}" type="sibTrans" cxnId="{CFE4070B-AE31-0A4C-B962-4C100D283458}">
      <dgm:prSet/>
      <dgm:spPr/>
      <dgm:t>
        <a:bodyPr/>
        <a:lstStyle/>
        <a:p>
          <a:endParaRPr lang="en-US"/>
        </a:p>
      </dgm:t>
    </dgm:pt>
    <dgm:pt modelId="{A5424733-BED4-5041-8485-B6084983D330}">
      <dgm:prSet custT="1"/>
      <dgm:spPr/>
      <dgm:t>
        <a:bodyPr/>
        <a:lstStyle/>
        <a:p>
          <a:r>
            <a:rPr lang="en-US" sz="3200" dirty="0"/>
            <a:t>Build support/rapport outside meetings</a:t>
          </a:r>
        </a:p>
      </dgm:t>
    </dgm:pt>
    <dgm:pt modelId="{6606A19D-36EE-0147-BBBD-6069CC306332}" type="parTrans" cxnId="{10F3A4D5-642A-7446-95D3-733E323350AC}">
      <dgm:prSet/>
      <dgm:spPr/>
      <dgm:t>
        <a:bodyPr/>
        <a:lstStyle/>
        <a:p>
          <a:endParaRPr lang="en-US"/>
        </a:p>
      </dgm:t>
    </dgm:pt>
    <dgm:pt modelId="{1C5EF561-F3B3-A643-98AE-F620390D7276}" type="sibTrans" cxnId="{10F3A4D5-642A-7446-95D3-733E323350AC}">
      <dgm:prSet/>
      <dgm:spPr/>
      <dgm:t>
        <a:bodyPr/>
        <a:lstStyle/>
        <a:p>
          <a:endParaRPr lang="en-US"/>
        </a:p>
      </dgm:t>
    </dgm:pt>
    <dgm:pt modelId="{7CE18CB1-F789-1A45-B4C2-9E61283EE0B6}" type="pres">
      <dgm:prSet presAssocID="{F0F07CD1-E39A-1548-9C37-186F8BCD0C1B}" presName="linear" presStyleCnt="0">
        <dgm:presLayoutVars>
          <dgm:dir/>
          <dgm:animLvl val="lvl"/>
          <dgm:resizeHandles val="exact"/>
        </dgm:presLayoutVars>
      </dgm:prSet>
      <dgm:spPr/>
    </dgm:pt>
    <dgm:pt modelId="{3E3CB18B-C297-A446-B535-DE1C8889AE72}" type="pres">
      <dgm:prSet presAssocID="{CB423588-FE6D-3B49-A749-FCFCB3367537}" presName="parentLin" presStyleCnt="0"/>
      <dgm:spPr/>
    </dgm:pt>
    <dgm:pt modelId="{AC6DA813-A6E7-A945-AC0E-AFAF76B1AB6B}" type="pres">
      <dgm:prSet presAssocID="{CB423588-FE6D-3B49-A749-FCFCB3367537}" presName="parentLeftMargin" presStyleLbl="node1" presStyleIdx="0" presStyleCnt="4"/>
      <dgm:spPr/>
    </dgm:pt>
    <dgm:pt modelId="{C3DFABF9-4CB0-4240-BC62-32E017EE27B4}" type="pres">
      <dgm:prSet presAssocID="{CB423588-FE6D-3B49-A749-FCFCB3367537}" presName="parentText" presStyleLbl="node1" presStyleIdx="0" presStyleCnt="4">
        <dgm:presLayoutVars>
          <dgm:chMax val="0"/>
          <dgm:bulletEnabled val="1"/>
        </dgm:presLayoutVars>
      </dgm:prSet>
      <dgm:spPr/>
    </dgm:pt>
    <dgm:pt modelId="{AFB69BF5-FD79-E045-B50B-3E63A9543F51}" type="pres">
      <dgm:prSet presAssocID="{CB423588-FE6D-3B49-A749-FCFCB3367537}" presName="negativeSpace" presStyleCnt="0"/>
      <dgm:spPr/>
    </dgm:pt>
    <dgm:pt modelId="{7CDF99E9-EC5D-A448-AE08-3883179BD759}" type="pres">
      <dgm:prSet presAssocID="{CB423588-FE6D-3B49-A749-FCFCB3367537}" presName="childText" presStyleLbl="conFgAcc1" presStyleIdx="0" presStyleCnt="4">
        <dgm:presLayoutVars>
          <dgm:bulletEnabled val="1"/>
        </dgm:presLayoutVars>
      </dgm:prSet>
      <dgm:spPr>
        <a:solidFill>
          <a:schemeClr val="accent1">
            <a:lumMod val="40000"/>
            <a:lumOff val="60000"/>
            <a:alpha val="90000"/>
          </a:schemeClr>
        </a:solidFill>
      </dgm:spPr>
    </dgm:pt>
    <dgm:pt modelId="{CC81F19A-4BBB-8843-8C52-C075D3D89345}" type="pres">
      <dgm:prSet presAssocID="{E6105860-BD11-D147-A5F6-0F1CA7C766E7}" presName="spaceBetweenRectangles" presStyleCnt="0"/>
      <dgm:spPr/>
    </dgm:pt>
    <dgm:pt modelId="{DEDD8467-4257-344C-9250-52D17D790ACC}" type="pres">
      <dgm:prSet presAssocID="{691F3532-1553-4243-AC42-90A8F2108700}" presName="parentLin" presStyleCnt="0"/>
      <dgm:spPr/>
    </dgm:pt>
    <dgm:pt modelId="{4E6639E8-8529-D648-B9CA-753076A5F5F9}" type="pres">
      <dgm:prSet presAssocID="{691F3532-1553-4243-AC42-90A8F2108700}" presName="parentLeftMargin" presStyleLbl="node1" presStyleIdx="0" presStyleCnt="4"/>
      <dgm:spPr/>
    </dgm:pt>
    <dgm:pt modelId="{2E6BE33E-18C2-5447-A5D5-C9F926233C13}" type="pres">
      <dgm:prSet presAssocID="{691F3532-1553-4243-AC42-90A8F2108700}" presName="parentText" presStyleLbl="node1" presStyleIdx="1" presStyleCnt="4">
        <dgm:presLayoutVars>
          <dgm:chMax val="0"/>
          <dgm:bulletEnabled val="1"/>
        </dgm:presLayoutVars>
      </dgm:prSet>
      <dgm:spPr/>
    </dgm:pt>
    <dgm:pt modelId="{7AF08E76-3C7D-5047-9CF5-7E1E6B69F776}" type="pres">
      <dgm:prSet presAssocID="{691F3532-1553-4243-AC42-90A8F2108700}" presName="negativeSpace" presStyleCnt="0"/>
      <dgm:spPr/>
    </dgm:pt>
    <dgm:pt modelId="{4DBDE413-5A0D-5C4D-81B2-E8968CC5DFCA}" type="pres">
      <dgm:prSet presAssocID="{691F3532-1553-4243-AC42-90A8F2108700}" presName="childText" presStyleLbl="conFgAcc1" presStyleIdx="1" presStyleCnt="4">
        <dgm:presLayoutVars>
          <dgm:bulletEnabled val="1"/>
        </dgm:presLayoutVars>
      </dgm:prSet>
      <dgm:spPr>
        <a:solidFill>
          <a:schemeClr val="tx1">
            <a:lumMod val="60000"/>
            <a:lumOff val="40000"/>
            <a:alpha val="90000"/>
          </a:schemeClr>
        </a:solidFill>
      </dgm:spPr>
    </dgm:pt>
    <dgm:pt modelId="{BFF6DD46-63B9-F144-BB8A-6730EFAE9EC1}" type="pres">
      <dgm:prSet presAssocID="{E60B286C-0DE4-6B47-8165-3C04A217292F}" presName="spaceBetweenRectangles" presStyleCnt="0"/>
      <dgm:spPr/>
    </dgm:pt>
    <dgm:pt modelId="{9EC758F5-1E2F-394F-B61D-A8D8536F8480}" type="pres">
      <dgm:prSet presAssocID="{17362699-2AE8-B44F-A7A2-3B9411D10B51}" presName="parentLin" presStyleCnt="0"/>
      <dgm:spPr/>
    </dgm:pt>
    <dgm:pt modelId="{F8137416-312F-8B49-B9DA-FD6AB5762A9B}" type="pres">
      <dgm:prSet presAssocID="{17362699-2AE8-B44F-A7A2-3B9411D10B51}" presName="parentLeftMargin" presStyleLbl="node1" presStyleIdx="1" presStyleCnt="4"/>
      <dgm:spPr/>
    </dgm:pt>
    <dgm:pt modelId="{FDD1CFAB-3CDA-094F-9E43-450949CD343A}" type="pres">
      <dgm:prSet presAssocID="{17362699-2AE8-B44F-A7A2-3B9411D10B51}" presName="parentText" presStyleLbl="node1" presStyleIdx="2" presStyleCnt="4">
        <dgm:presLayoutVars>
          <dgm:chMax val="0"/>
          <dgm:bulletEnabled val="1"/>
        </dgm:presLayoutVars>
      </dgm:prSet>
      <dgm:spPr/>
    </dgm:pt>
    <dgm:pt modelId="{18ADBC96-D578-804C-B33A-CF0F31E2485D}" type="pres">
      <dgm:prSet presAssocID="{17362699-2AE8-B44F-A7A2-3B9411D10B51}" presName="negativeSpace" presStyleCnt="0"/>
      <dgm:spPr/>
    </dgm:pt>
    <dgm:pt modelId="{CC87F4E5-80D1-1D42-A30F-27815C8E0771}" type="pres">
      <dgm:prSet presAssocID="{17362699-2AE8-B44F-A7A2-3B9411D10B51}" presName="childText" presStyleLbl="conFgAcc1" presStyleIdx="2" presStyleCnt="4">
        <dgm:presLayoutVars>
          <dgm:bulletEnabled val="1"/>
        </dgm:presLayoutVars>
      </dgm:prSet>
      <dgm:spPr>
        <a:solidFill>
          <a:schemeClr val="bg2">
            <a:lumMod val="75000"/>
            <a:alpha val="90000"/>
          </a:schemeClr>
        </a:solidFill>
      </dgm:spPr>
    </dgm:pt>
    <dgm:pt modelId="{77BD1491-D27C-0E4C-86CD-46BD729D2C02}" type="pres">
      <dgm:prSet presAssocID="{7404FB67-7CC9-4B4D-BFF4-20BDA736C93D}" presName="spaceBetweenRectangles" presStyleCnt="0"/>
      <dgm:spPr/>
    </dgm:pt>
    <dgm:pt modelId="{232AEAAF-1F7B-2640-BA27-82C91CDE0870}" type="pres">
      <dgm:prSet presAssocID="{A5424733-BED4-5041-8485-B6084983D330}" presName="parentLin" presStyleCnt="0"/>
      <dgm:spPr/>
    </dgm:pt>
    <dgm:pt modelId="{5FF56559-A356-BC4A-AB94-BAB2E630DCC7}" type="pres">
      <dgm:prSet presAssocID="{A5424733-BED4-5041-8485-B6084983D330}" presName="parentLeftMargin" presStyleLbl="node1" presStyleIdx="2" presStyleCnt="4"/>
      <dgm:spPr/>
    </dgm:pt>
    <dgm:pt modelId="{6CC7C12C-74E8-4B45-A722-7CDDFFD24BF7}" type="pres">
      <dgm:prSet presAssocID="{A5424733-BED4-5041-8485-B6084983D330}" presName="parentText" presStyleLbl="node1" presStyleIdx="3" presStyleCnt="4">
        <dgm:presLayoutVars>
          <dgm:chMax val="0"/>
          <dgm:bulletEnabled val="1"/>
        </dgm:presLayoutVars>
      </dgm:prSet>
      <dgm:spPr/>
    </dgm:pt>
    <dgm:pt modelId="{60FACE77-D26B-F741-82AD-034B353BAB89}" type="pres">
      <dgm:prSet presAssocID="{A5424733-BED4-5041-8485-B6084983D330}" presName="negativeSpace" presStyleCnt="0"/>
      <dgm:spPr/>
    </dgm:pt>
    <dgm:pt modelId="{6398C236-B621-BA45-8AEF-92B6D4AF1919}" type="pres">
      <dgm:prSet presAssocID="{A5424733-BED4-5041-8485-B6084983D330}" presName="childText" presStyleLbl="conFgAcc1" presStyleIdx="3" presStyleCnt="4">
        <dgm:presLayoutVars>
          <dgm:bulletEnabled val="1"/>
        </dgm:presLayoutVars>
      </dgm:prSet>
      <dgm:spPr>
        <a:solidFill>
          <a:schemeClr val="accent2">
            <a:alpha val="90000"/>
          </a:schemeClr>
        </a:solidFill>
      </dgm:spPr>
    </dgm:pt>
  </dgm:ptLst>
  <dgm:cxnLst>
    <dgm:cxn modelId="{AF23DF03-5291-EC4B-98A2-B852EEED164C}" type="presOf" srcId="{F0F07CD1-E39A-1548-9C37-186F8BCD0C1B}" destId="{7CE18CB1-F789-1A45-B4C2-9E61283EE0B6}" srcOrd="0" destOrd="0" presId="urn:microsoft.com/office/officeart/2005/8/layout/list1"/>
    <dgm:cxn modelId="{CFE4070B-AE31-0A4C-B962-4C100D283458}" srcId="{F0F07CD1-E39A-1548-9C37-186F8BCD0C1B}" destId="{17362699-2AE8-B44F-A7A2-3B9411D10B51}" srcOrd="2" destOrd="0" parTransId="{44E440DD-97C2-6B46-ACD7-2EF73364D87F}" sibTransId="{7404FB67-7CC9-4B4D-BFF4-20BDA736C93D}"/>
    <dgm:cxn modelId="{1529D850-5540-2140-9802-8DA949DB4457}" srcId="{F0F07CD1-E39A-1548-9C37-186F8BCD0C1B}" destId="{691F3532-1553-4243-AC42-90A8F2108700}" srcOrd="1" destOrd="0" parTransId="{D4B8F835-4183-2C4A-81E0-69D3C7CDC9B9}" sibTransId="{E60B286C-0DE4-6B47-8165-3C04A217292F}"/>
    <dgm:cxn modelId="{695B4F5B-0D1C-394F-9754-5B808409AE02}" type="presOf" srcId="{691F3532-1553-4243-AC42-90A8F2108700}" destId="{2E6BE33E-18C2-5447-A5D5-C9F926233C13}" srcOrd="1" destOrd="0" presId="urn:microsoft.com/office/officeart/2005/8/layout/list1"/>
    <dgm:cxn modelId="{F60CE160-FF17-DA46-8B90-C0972A2817DA}" type="presOf" srcId="{691F3532-1553-4243-AC42-90A8F2108700}" destId="{4E6639E8-8529-D648-B9CA-753076A5F5F9}" srcOrd="0" destOrd="0" presId="urn:microsoft.com/office/officeart/2005/8/layout/list1"/>
    <dgm:cxn modelId="{67B97C72-6F82-F14A-A559-FD08A3F00680}" type="presOf" srcId="{17362699-2AE8-B44F-A7A2-3B9411D10B51}" destId="{FDD1CFAB-3CDA-094F-9E43-450949CD343A}" srcOrd="1" destOrd="0" presId="urn:microsoft.com/office/officeart/2005/8/layout/list1"/>
    <dgm:cxn modelId="{B4B2347F-3E7C-014A-91D0-81787F34089E}" srcId="{F0F07CD1-E39A-1548-9C37-186F8BCD0C1B}" destId="{CB423588-FE6D-3B49-A749-FCFCB3367537}" srcOrd="0" destOrd="0" parTransId="{2A6F61A1-54F0-AD42-A2F2-B2ABAA884312}" sibTransId="{E6105860-BD11-D147-A5F6-0F1CA7C766E7}"/>
    <dgm:cxn modelId="{5F8FFF9B-DF5C-F14C-B9EB-FD799FDC8569}" type="presOf" srcId="{CB423588-FE6D-3B49-A749-FCFCB3367537}" destId="{AC6DA813-A6E7-A945-AC0E-AFAF76B1AB6B}" srcOrd="0" destOrd="0" presId="urn:microsoft.com/office/officeart/2005/8/layout/list1"/>
    <dgm:cxn modelId="{364540BF-27B5-4E40-909A-CF0628DC2E13}" type="presOf" srcId="{17362699-2AE8-B44F-A7A2-3B9411D10B51}" destId="{F8137416-312F-8B49-B9DA-FD6AB5762A9B}" srcOrd="0" destOrd="0" presId="urn:microsoft.com/office/officeart/2005/8/layout/list1"/>
    <dgm:cxn modelId="{163FD4C3-67FA-5245-98D6-574B8ABD124F}" type="presOf" srcId="{A5424733-BED4-5041-8485-B6084983D330}" destId="{5FF56559-A356-BC4A-AB94-BAB2E630DCC7}" srcOrd="0" destOrd="0" presId="urn:microsoft.com/office/officeart/2005/8/layout/list1"/>
    <dgm:cxn modelId="{38FF7BC8-D3E5-7D4E-A1F9-4434EFFFEFAF}" type="presOf" srcId="{CB423588-FE6D-3B49-A749-FCFCB3367537}" destId="{C3DFABF9-4CB0-4240-BC62-32E017EE27B4}" srcOrd="1" destOrd="0" presId="urn:microsoft.com/office/officeart/2005/8/layout/list1"/>
    <dgm:cxn modelId="{10F3A4D5-642A-7446-95D3-733E323350AC}" srcId="{F0F07CD1-E39A-1548-9C37-186F8BCD0C1B}" destId="{A5424733-BED4-5041-8485-B6084983D330}" srcOrd="3" destOrd="0" parTransId="{6606A19D-36EE-0147-BBBD-6069CC306332}" sibTransId="{1C5EF561-F3B3-A643-98AE-F620390D7276}"/>
    <dgm:cxn modelId="{8C01F1F3-AD37-7841-ABBB-21E2947FE07C}" type="presOf" srcId="{A5424733-BED4-5041-8485-B6084983D330}" destId="{6CC7C12C-74E8-4B45-A722-7CDDFFD24BF7}" srcOrd="1" destOrd="0" presId="urn:microsoft.com/office/officeart/2005/8/layout/list1"/>
    <dgm:cxn modelId="{EA18624A-3AD8-FB43-852C-E8073B0D0482}" type="presParOf" srcId="{7CE18CB1-F789-1A45-B4C2-9E61283EE0B6}" destId="{3E3CB18B-C297-A446-B535-DE1C8889AE72}" srcOrd="0" destOrd="0" presId="urn:microsoft.com/office/officeart/2005/8/layout/list1"/>
    <dgm:cxn modelId="{A60307EB-FB57-9D43-87F5-18199AB940A8}" type="presParOf" srcId="{3E3CB18B-C297-A446-B535-DE1C8889AE72}" destId="{AC6DA813-A6E7-A945-AC0E-AFAF76B1AB6B}" srcOrd="0" destOrd="0" presId="urn:microsoft.com/office/officeart/2005/8/layout/list1"/>
    <dgm:cxn modelId="{C466EC4D-EF67-094C-B7F9-1D4400971DF5}" type="presParOf" srcId="{3E3CB18B-C297-A446-B535-DE1C8889AE72}" destId="{C3DFABF9-4CB0-4240-BC62-32E017EE27B4}" srcOrd="1" destOrd="0" presId="urn:microsoft.com/office/officeart/2005/8/layout/list1"/>
    <dgm:cxn modelId="{DEAE636B-4B6B-D842-B133-A2614F845642}" type="presParOf" srcId="{7CE18CB1-F789-1A45-B4C2-9E61283EE0B6}" destId="{AFB69BF5-FD79-E045-B50B-3E63A9543F51}" srcOrd="1" destOrd="0" presId="urn:microsoft.com/office/officeart/2005/8/layout/list1"/>
    <dgm:cxn modelId="{ED91C619-9A74-8540-9A22-80105D2907CF}" type="presParOf" srcId="{7CE18CB1-F789-1A45-B4C2-9E61283EE0B6}" destId="{7CDF99E9-EC5D-A448-AE08-3883179BD759}" srcOrd="2" destOrd="0" presId="urn:microsoft.com/office/officeart/2005/8/layout/list1"/>
    <dgm:cxn modelId="{EC2A5311-21C6-FC47-BFEC-9E86D09B32C9}" type="presParOf" srcId="{7CE18CB1-F789-1A45-B4C2-9E61283EE0B6}" destId="{CC81F19A-4BBB-8843-8C52-C075D3D89345}" srcOrd="3" destOrd="0" presId="urn:microsoft.com/office/officeart/2005/8/layout/list1"/>
    <dgm:cxn modelId="{9CA0552A-30A4-A24C-AA18-7EDEBB7E5BCF}" type="presParOf" srcId="{7CE18CB1-F789-1A45-B4C2-9E61283EE0B6}" destId="{DEDD8467-4257-344C-9250-52D17D790ACC}" srcOrd="4" destOrd="0" presId="urn:microsoft.com/office/officeart/2005/8/layout/list1"/>
    <dgm:cxn modelId="{D6F27D25-1F52-9140-9C59-EEEC39473C04}" type="presParOf" srcId="{DEDD8467-4257-344C-9250-52D17D790ACC}" destId="{4E6639E8-8529-D648-B9CA-753076A5F5F9}" srcOrd="0" destOrd="0" presId="urn:microsoft.com/office/officeart/2005/8/layout/list1"/>
    <dgm:cxn modelId="{35CC7493-098D-EB4F-8832-0C2D88DAFED3}" type="presParOf" srcId="{DEDD8467-4257-344C-9250-52D17D790ACC}" destId="{2E6BE33E-18C2-5447-A5D5-C9F926233C13}" srcOrd="1" destOrd="0" presId="urn:microsoft.com/office/officeart/2005/8/layout/list1"/>
    <dgm:cxn modelId="{650803C1-6ED0-5945-9E47-1CD9BD5629BB}" type="presParOf" srcId="{7CE18CB1-F789-1A45-B4C2-9E61283EE0B6}" destId="{7AF08E76-3C7D-5047-9CF5-7E1E6B69F776}" srcOrd="5" destOrd="0" presId="urn:microsoft.com/office/officeart/2005/8/layout/list1"/>
    <dgm:cxn modelId="{32BDE423-3E8F-FC42-9FD5-2E4954F63B4A}" type="presParOf" srcId="{7CE18CB1-F789-1A45-B4C2-9E61283EE0B6}" destId="{4DBDE413-5A0D-5C4D-81B2-E8968CC5DFCA}" srcOrd="6" destOrd="0" presId="urn:microsoft.com/office/officeart/2005/8/layout/list1"/>
    <dgm:cxn modelId="{137844EB-5464-1440-A50B-71D0F961B1DC}" type="presParOf" srcId="{7CE18CB1-F789-1A45-B4C2-9E61283EE0B6}" destId="{BFF6DD46-63B9-F144-BB8A-6730EFAE9EC1}" srcOrd="7" destOrd="0" presId="urn:microsoft.com/office/officeart/2005/8/layout/list1"/>
    <dgm:cxn modelId="{5293F9F9-0175-8F41-8C72-D2507B13BD66}" type="presParOf" srcId="{7CE18CB1-F789-1A45-B4C2-9E61283EE0B6}" destId="{9EC758F5-1E2F-394F-B61D-A8D8536F8480}" srcOrd="8" destOrd="0" presId="urn:microsoft.com/office/officeart/2005/8/layout/list1"/>
    <dgm:cxn modelId="{00087F14-81D9-F241-98C7-074833CC5E51}" type="presParOf" srcId="{9EC758F5-1E2F-394F-B61D-A8D8536F8480}" destId="{F8137416-312F-8B49-B9DA-FD6AB5762A9B}" srcOrd="0" destOrd="0" presId="urn:microsoft.com/office/officeart/2005/8/layout/list1"/>
    <dgm:cxn modelId="{C3727513-6D78-7148-92C6-914C46A1F559}" type="presParOf" srcId="{9EC758F5-1E2F-394F-B61D-A8D8536F8480}" destId="{FDD1CFAB-3CDA-094F-9E43-450949CD343A}" srcOrd="1" destOrd="0" presId="urn:microsoft.com/office/officeart/2005/8/layout/list1"/>
    <dgm:cxn modelId="{F338E2B4-5444-1749-88A6-9490B837B110}" type="presParOf" srcId="{7CE18CB1-F789-1A45-B4C2-9E61283EE0B6}" destId="{18ADBC96-D578-804C-B33A-CF0F31E2485D}" srcOrd="9" destOrd="0" presId="urn:microsoft.com/office/officeart/2005/8/layout/list1"/>
    <dgm:cxn modelId="{D1FB3BDC-EE84-FD45-B69D-C1BF8B04AADD}" type="presParOf" srcId="{7CE18CB1-F789-1A45-B4C2-9E61283EE0B6}" destId="{CC87F4E5-80D1-1D42-A30F-27815C8E0771}" srcOrd="10" destOrd="0" presId="urn:microsoft.com/office/officeart/2005/8/layout/list1"/>
    <dgm:cxn modelId="{A2ABB9F8-81DA-904C-B952-79C6269F633A}" type="presParOf" srcId="{7CE18CB1-F789-1A45-B4C2-9E61283EE0B6}" destId="{77BD1491-D27C-0E4C-86CD-46BD729D2C02}" srcOrd="11" destOrd="0" presId="urn:microsoft.com/office/officeart/2005/8/layout/list1"/>
    <dgm:cxn modelId="{7E1E51B1-3F85-C348-8FDB-F77F9F02B7DC}" type="presParOf" srcId="{7CE18CB1-F789-1A45-B4C2-9E61283EE0B6}" destId="{232AEAAF-1F7B-2640-BA27-82C91CDE0870}" srcOrd="12" destOrd="0" presId="urn:microsoft.com/office/officeart/2005/8/layout/list1"/>
    <dgm:cxn modelId="{CA9C6220-CA41-9549-AB63-3BB094CF1CA1}" type="presParOf" srcId="{232AEAAF-1F7B-2640-BA27-82C91CDE0870}" destId="{5FF56559-A356-BC4A-AB94-BAB2E630DCC7}" srcOrd="0" destOrd="0" presId="urn:microsoft.com/office/officeart/2005/8/layout/list1"/>
    <dgm:cxn modelId="{375C28E6-576E-F34D-B4A6-5903192A3D86}" type="presParOf" srcId="{232AEAAF-1F7B-2640-BA27-82C91CDE0870}" destId="{6CC7C12C-74E8-4B45-A722-7CDDFFD24BF7}" srcOrd="1" destOrd="0" presId="urn:microsoft.com/office/officeart/2005/8/layout/list1"/>
    <dgm:cxn modelId="{7D43078C-BF5D-0944-B6BB-C05C1A204797}" type="presParOf" srcId="{7CE18CB1-F789-1A45-B4C2-9E61283EE0B6}" destId="{60FACE77-D26B-F741-82AD-034B353BAB89}" srcOrd="13" destOrd="0" presId="urn:microsoft.com/office/officeart/2005/8/layout/list1"/>
    <dgm:cxn modelId="{BB086D8D-BB10-6F45-8CEA-8A24E2F0212F}" type="presParOf" srcId="{7CE18CB1-F789-1A45-B4C2-9E61283EE0B6}" destId="{6398C236-B621-BA45-8AEF-92B6D4AF191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94756B-5F6C-E74C-9F6B-9820EE463CAD}" type="doc">
      <dgm:prSet loTypeId="urn:microsoft.com/office/officeart/2005/8/layout/vList4" loCatId="" qsTypeId="urn:microsoft.com/office/officeart/2005/8/quickstyle/simple1" qsCatId="simple" csTypeId="urn:microsoft.com/office/officeart/2005/8/colors/accent0_1" csCatId="mainScheme" phldr="1"/>
      <dgm:spPr/>
      <dgm:t>
        <a:bodyPr/>
        <a:lstStyle/>
        <a:p>
          <a:endParaRPr lang="en-US"/>
        </a:p>
      </dgm:t>
    </dgm:pt>
    <dgm:pt modelId="{BB24C170-9592-3641-B80B-91369B9FFD7C}">
      <dgm:prSet phldrT="[Text]" custT="1"/>
      <dgm:spPr/>
      <dgm:t>
        <a:bodyPr/>
        <a:lstStyle/>
        <a:p>
          <a:r>
            <a:rPr lang="en-US" sz="3200" dirty="0"/>
            <a:t>Be ready, organized and prompt</a:t>
          </a:r>
        </a:p>
      </dgm:t>
    </dgm:pt>
    <dgm:pt modelId="{5731D7A9-225A-DD49-9F4D-69F6333A0E2C}" type="parTrans" cxnId="{4D9886A5-6374-B64D-97E0-A2250AEC04EB}">
      <dgm:prSet/>
      <dgm:spPr/>
      <dgm:t>
        <a:bodyPr/>
        <a:lstStyle/>
        <a:p>
          <a:endParaRPr lang="en-US"/>
        </a:p>
      </dgm:t>
    </dgm:pt>
    <dgm:pt modelId="{33D661BD-08AF-CF42-9EE4-18E5D1023DCC}" type="sibTrans" cxnId="{4D9886A5-6374-B64D-97E0-A2250AEC04EB}">
      <dgm:prSet/>
      <dgm:spPr/>
      <dgm:t>
        <a:bodyPr/>
        <a:lstStyle/>
        <a:p>
          <a:endParaRPr lang="en-US"/>
        </a:p>
      </dgm:t>
    </dgm:pt>
    <dgm:pt modelId="{EB865E59-AB63-5649-AE53-8B47393055CA}">
      <dgm:prSet phldrT="[Text]" custT="1"/>
      <dgm:spPr/>
      <dgm:t>
        <a:bodyPr/>
        <a:lstStyle/>
        <a:p>
          <a:r>
            <a:rPr lang="en-US" sz="3200" dirty="0"/>
            <a:t>Be productive and focused</a:t>
          </a:r>
        </a:p>
      </dgm:t>
    </dgm:pt>
    <dgm:pt modelId="{53915873-6FBE-0941-A8F5-5E2AE9C5E16F}" type="parTrans" cxnId="{1E01580B-C722-8F41-9389-AC2056713887}">
      <dgm:prSet/>
      <dgm:spPr/>
      <dgm:t>
        <a:bodyPr/>
        <a:lstStyle/>
        <a:p>
          <a:endParaRPr lang="en-US"/>
        </a:p>
      </dgm:t>
    </dgm:pt>
    <dgm:pt modelId="{A60EDDF8-5070-D349-BB28-BA72EFD63E54}" type="sibTrans" cxnId="{1E01580B-C722-8F41-9389-AC2056713887}">
      <dgm:prSet/>
      <dgm:spPr/>
      <dgm:t>
        <a:bodyPr/>
        <a:lstStyle/>
        <a:p>
          <a:endParaRPr lang="en-US"/>
        </a:p>
      </dgm:t>
    </dgm:pt>
    <dgm:pt modelId="{0F68E3F7-FFC1-0448-999F-70453C52F020}">
      <dgm:prSet phldrT="[Text]" custT="1"/>
      <dgm:spPr/>
      <dgm:t>
        <a:bodyPr/>
        <a:lstStyle/>
        <a:p>
          <a:r>
            <a:rPr lang="en-US" sz="3200" dirty="0"/>
            <a:t>Be serious</a:t>
          </a:r>
        </a:p>
      </dgm:t>
    </dgm:pt>
    <dgm:pt modelId="{608EE968-9D92-544E-B532-B596DA513364}" type="parTrans" cxnId="{02045921-7F0C-D24B-96FB-C54A648CC299}">
      <dgm:prSet/>
      <dgm:spPr/>
      <dgm:t>
        <a:bodyPr/>
        <a:lstStyle/>
        <a:p>
          <a:endParaRPr lang="en-US"/>
        </a:p>
      </dgm:t>
    </dgm:pt>
    <dgm:pt modelId="{0C5E0905-8295-E74C-87C9-3C15C3223D33}" type="sibTrans" cxnId="{02045921-7F0C-D24B-96FB-C54A648CC299}">
      <dgm:prSet/>
      <dgm:spPr/>
      <dgm:t>
        <a:bodyPr/>
        <a:lstStyle/>
        <a:p>
          <a:endParaRPr lang="en-US"/>
        </a:p>
      </dgm:t>
    </dgm:pt>
    <dgm:pt modelId="{3CBE6F0D-3A6B-BF4B-BAB7-C6FEAC544E06}">
      <dgm:prSet custT="1"/>
      <dgm:spPr/>
      <dgm:t>
        <a:bodyPr/>
        <a:lstStyle/>
        <a:p>
          <a:r>
            <a:rPr lang="en-US" sz="3200" dirty="0"/>
            <a:t>Be confident</a:t>
          </a:r>
        </a:p>
      </dgm:t>
    </dgm:pt>
    <dgm:pt modelId="{9766DF70-5701-3D46-BC24-9F8CB1401883}" type="parTrans" cxnId="{2B2472D5-0D37-054F-96C6-507482AAD691}">
      <dgm:prSet/>
      <dgm:spPr/>
      <dgm:t>
        <a:bodyPr/>
        <a:lstStyle/>
        <a:p>
          <a:endParaRPr lang="en-US"/>
        </a:p>
      </dgm:t>
    </dgm:pt>
    <dgm:pt modelId="{639EDC4F-BC14-2646-8F13-E8CECB02E2C5}" type="sibTrans" cxnId="{2B2472D5-0D37-054F-96C6-507482AAD691}">
      <dgm:prSet/>
      <dgm:spPr/>
      <dgm:t>
        <a:bodyPr/>
        <a:lstStyle/>
        <a:p>
          <a:endParaRPr lang="en-US"/>
        </a:p>
      </dgm:t>
    </dgm:pt>
    <dgm:pt modelId="{A1C5BFFD-DBFE-0948-89BE-C7275468CAA3}">
      <dgm:prSet custT="1"/>
      <dgm:spPr/>
      <dgm:t>
        <a:bodyPr/>
        <a:lstStyle/>
        <a:p>
          <a:r>
            <a:rPr lang="en-US" sz="3200" dirty="0"/>
            <a:t>Be fair and inclusive </a:t>
          </a:r>
        </a:p>
      </dgm:t>
    </dgm:pt>
    <dgm:pt modelId="{9D148799-18A7-B749-87FB-1B397282CC4E}" type="parTrans" cxnId="{A4A7AFED-D233-294D-9A65-F2A3142E6548}">
      <dgm:prSet/>
      <dgm:spPr/>
      <dgm:t>
        <a:bodyPr/>
        <a:lstStyle/>
        <a:p>
          <a:endParaRPr lang="en-US"/>
        </a:p>
      </dgm:t>
    </dgm:pt>
    <dgm:pt modelId="{8DB11696-B085-1B46-87E5-DBF46766373B}" type="sibTrans" cxnId="{A4A7AFED-D233-294D-9A65-F2A3142E6548}">
      <dgm:prSet/>
      <dgm:spPr/>
      <dgm:t>
        <a:bodyPr/>
        <a:lstStyle/>
        <a:p>
          <a:endParaRPr lang="en-US"/>
        </a:p>
      </dgm:t>
    </dgm:pt>
    <dgm:pt modelId="{1155244F-127B-584E-B8B4-EDFC405EC0D6}" type="pres">
      <dgm:prSet presAssocID="{7794756B-5F6C-E74C-9F6B-9820EE463CAD}" presName="linear" presStyleCnt="0">
        <dgm:presLayoutVars>
          <dgm:dir/>
          <dgm:resizeHandles val="exact"/>
        </dgm:presLayoutVars>
      </dgm:prSet>
      <dgm:spPr/>
    </dgm:pt>
    <dgm:pt modelId="{3C5BDE46-3A98-5044-8418-9C7AC496418D}" type="pres">
      <dgm:prSet presAssocID="{BB24C170-9592-3641-B80B-91369B9FFD7C}" presName="comp" presStyleCnt="0"/>
      <dgm:spPr/>
    </dgm:pt>
    <dgm:pt modelId="{8039CFCA-3992-C74A-BA47-EC646E752784}" type="pres">
      <dgm:prSet presAssocID="{BB24C170-9592-3641-B80B-91369B9FFD7C}" presName="box" presStyleLbl="node1" presStyleIdx="0" presStyleCnt="5"/>
      <dgm:spPr/>
    </dgm:pt>
    <dgm:pt modelId="{05690690-F840-7D48-8EF1-3BFAC727B11F}" type="pres">
      <dgm:prSet presAssocID="{BB24C170-9592-3641-B80B-91369B9FFD7C}" presName="img" presStyleLbl="fgImgPlace1" presStyleIdx="0" presStyleCnt="5"/>
      <dgm:spPr>
        <a:solidFill>
          <a:schemeClr val="bg2">
            <a:lumMod val="50000"/>
          </a:schemeClr>
        </a:solidFill>
      </dgm:spPr>
    </dgm:pt>
    <dgm:pt modelId="{43988B3D-AA24-7141-9FA1-6C39A5829434}" type="pres">
      <dgm:prSet presAssocID="{BB24C170-9592-3641-B80B-91369B9FFD7C}" presName="text" presStyleLbl="node1" presStyleIdx="0" presStyleCnt="5">
        <dgm:presLayoutVars>
          <dgm:bulletEnabled val="1"/>
        </dgm:presLayoutVars>
      </dgm:prSet>
      <dgm:spPr/>
    </dgm:pt>
    <dgm:pt modelId="{5A8B17A5-4543-7D4D-BFED-11DB21AB619D}" type="pres">
      <dgm:prSet presAssocID="{33D661BD-08AF-CF42-9EE4-18E5D1023DCC}" presName="spacer" presStyleCnt="0"/>
      <dgm:spPr/>
    </dgm:pt>
    <dgm:pt modelId="{E7FE5F76-B923-D64F-8E5B-D54070EFBE1B}" type="pres">
      <dgm:prSet presAssocID="{0F68E3F7-FFC1-0448-999F-70453C52F020}" presName="comp" presStyleCnt="0"/>
      <dgm:spPr/>
    </dgm:pt>
    <dgm:pt modelId="{11F208DF-BF11-FA4E-866D-868DF7A4F02A}" type="pres">
      <dgm:prSet presAssocID="{0F68E3F7-FFC1-0448-999F-70453C52F020}" presName="box" presStyleLbl="node1" presStyleIdx="1" presStyleCnt="5"/>
      <dgm:spPr/>
    </dgm:pt>
    <dgm:pt modelId="{68363520-DC5E-2E4E-BD77-48D090D1EE8B}" type="pres">
      <dgm:prSet presAssocID="{0F68E3F7-FFC1-0448-999F-70453C52F020}" presName="img" presStyleLbl="fgImgPlace1" presStyleIdx="1" presStyleCnt="5"/>
      <dgm:spPr>
        <a:solidFill>
          <a:schemeClr val="tx1">
            <a:lumMod val="40000"/>
            <a:lumOff val="60000"/>
          </a:schemeClr>
        </a:solidFill>
      </dgm:spPr>
    </dgm:pt>
    <dgm:pt modelId="{66E8B2A3-DE84-5646-9659-402CB94564B5}" type="pres">
      <dgm:prSet presAssocID="{0F68E3F7-FFC1-0448-999F-70453C52F020}" presName="text" presStyleLbl="node1" presStyleIdx="1" presStyleCnt="5">
        <dgm:presLayoutVars>
          <dgm:bulletEnabled val="1"/>
        </dgm:presLayoutVars>
      </dgm:prSet>
      <dgm:spPr/>
    </dgm:pt>
    <dgm:pt modelId="{42DC6BE3-DCA7-284A-8DEC-8A21D87153F4}" type="pres">
      <dgm:prSet presAssocID="{0C5E0905-8295-E74C-87C9-3C15C3223D33}" presName="spacer" presStyleCnt="0"/>
      <dgm:spPr/>
    </dgm:pt>
    <dgm:pt modelId="{0CEEA543-29F4-0E4E-8004-5EFF84F92F64}" type="pres">
      <dgm:prSet presAssocID="{3CBE6F0D-3A6B-BF4B-BAB7-C6FEAC544E06}" presName="comp" presStyleCnt="0"/>
      <dgm:spPr/>
    </dgm:pt>
    <dgm:pt modelId="{AD094B88-F9D8-D04A-A53F-EBFCEF46D8B5}" type="pres">
      <dgm:prSet presAssocID="{3CBE6F0D-3A6B-BF4B-BAB7-C6FEAC544E06}" presName="box" presStyleLbl="node1" presStyleIdx="2" presStyleCnt="5"/>
      <dgm:spPr/>
    </dgm:pt>
    <dgm:pt modelId="{8F0C0D5B-B12F-EE49-8B23-05C64D008AC2}" type="pres">
      <dgm:prSet presAssocID="{3CBE6F0D-3A6B-BF4B-BAB7-C6FEAC544E06}" presName="img" presStyleLbl="fgImgPlace1" presStyleIdx="2" presStyleCnt="5"/>
      <dgm:spPr>
        <a:solidFill>
          <a:schemeClr val="accent2"/>
        </a:solidFill>
      </dgm:spPr>
    </dgm:pt>
    <dgm:pt modelId="{926509BA-8710-A949-BBEE-537F662E48F3}" type="pres">
      <dgm:prSet presAssocID="{3CBE6F0D-3A6B-BF4B-BAB7-C6FEAC544E06}" presName="text" presStyleLbl="node1" presStyleIdx="2" presStyleCnt="5">
        <dgm:presLayoutVars>
          <dgm:bulletEnabled val="1"/>
        </dgm:presLayoutVars>
      </dgm:prSet>
      <dgm:spPr/>
    </dgm:pt>
    <dgm:pt modelId="{B7C5821E-57E3-774B-B9B6-1374E9164920}" type="pres">
      <dgm:prSet presAssocID="{639EDC4F-BC14-2646-8F13-E8CECB02E2C5}" presName="spacer" presStyleCnt="0"/>
      <dgm:spPr/>
    </dgm:pt>
    <dgm:pt modelId="{F81CAC8A-1BD1-0142-ACB3-0FEF5039D7F3}" type="pres">
      <dgm:prSet presAssocID="{EB865E59-AB63-5649-AE53-8B47393055CA}" presName="comp" presStyleCnt="0"/>
      <dgm:spPr/>
    </dgm:pt>
    <dgm:pt modelId="{A1525932-2018-0C46-BF8C-94947E933FBC}" type="pres">
      <dgm:prSet presAssocID="{EB865E59-AB63-5649-AE53-8B47393055CA}" presName="box" presStyleLbl="node1" presStyleIdx="3" presStyleCnt="5"/>
      <dgm:spPr/>
    </dgm:pt>
    <dgm:pt modelId="{1093BFAD-8EF9-7B41-902D-39A0BDDA85B2}" type="pres">
      <dgm:prSet presAssocID="{EB865E59-AB63-5649-AE53-8B47393055CA}" presName="img" presStyleLbl="fgImgPlace1" presStyleIdx="3" presStyleCnt="5"/>
      <dgm:spPr>
        <a:solidFill>
          <a:schemeClr val="tx2">
            <a:lumMod val="40000"/>
            <a:lumOff val="60000"/>
          </a:schemeClr>
        </a:solidFill>
      </dgm:spPr>
    </dgm:pt>
    <dgm:pt modelId="{4074B77E-6CBD-B944-90DA-7316BEB9BADA}" type="pres">
      <dgm:prSet presAssocID="{EB865E59-AB63-5649-AE53-8B47393055CA}" presName="text" presStyleLbl="node1" presStyleIdx="3" presStyleCnt="5">
        <dgm:presLayoutVars>
          <dgm:bulletEnabled val="1"/>
        </dgm:presLayoutVars>
      </dgm:prSet>
      <dgm:spPr/>
    </dgm:pt>
    <dgm:pt modelId="{23A7FC9F-5AC1-A14B-8DE1-CDAD5A0FC14D}" type="pres">
      <dgm:prSet presAssocID="{A60EDDF8-5070-D349-BB28-BA72EFD63E54}" presName="spacer" presStyleCnt="0"/>
      <dgm:spPr/>
    </dgm:pt>
    <dgm:pt modelId="{0770550D-965B-334D-83E3-DAC527A50187}" type="pres">
      <dgm:prSet presAssocID="{A1C5BFFD-DBFE-0948-89BE-C7275468CAA3}" presName="comp" presStyleCnt="0"/>
      <dgm:spPr/>
    </dgm:pt>
    <dgm:pt modelId="{3E88A45C-735D-5049-8E5F-14CFDE4D92D5}" type="pres">
      <dgm:prSet presAssocID="{A1C5BFFD-DBFE-0948-89BE-C7275468CAA3}" presName="box" presStyleLbl="node1" presStyleIdx="4" presStyleCnt="5"/>
      <dgm:spPr/>
    </dgm:pt>
    <dgm:pt modelId="{493474B9-72AB-5D48-9C6A-6CE7733CA54A}" type="pres">
      <dgm:prSet presAssocID="{A1C5BFFD-DBFE-0948-89BE-C7275468CAA3}" presName="img" presStyleLbl="fgImgPlace1" presStyleIdx="4" presStyleCnt="5"/>
      <dgm:spPr>
        <a:solidFill>
          <a:schemeClr val="tx1">
            <a:lumMod val="60000"/>
            <a:lumOff val="40000"/>
          </a:schemeClr>
        </a:solidFill>
      </dgm:spPr>
    </dgm:pt>
    <dgm:pt modelId="{8BD9C5FE-5B68-2140-ABD1-47A34189FCA2}" type="pres">
      <dgm:prSet presAssocID="{A1C5BFFD-DBFE-0948-89BE-C7275468CAA3}" presName="text" presStyleLbl="node1" presStyleIdx="4" presStyleCnt="5">
        <dgm:presLayoutVars>
          <dgm:bulletEnabled val="1"/>
        </dgm:presLayoutVars>
      </dgm:prSet>
      <dgm:spPr/>
    </dgm:pt>
  </dgm:ptLst>
  <dgm:cxnLst>
    <dgm:cxn modelId="{1E01580B-C722-8F41-9389-AC2056713887}" srcId="{7794756B-5F6C-E74C-9F6B-9820EE463CAD}" destId="{EB865E59-AB63-5649-AE53-8B47393055CA}" srcOrd="3" destOrd="0" parTransId="{53915873-6FBE-0941-A8F5-5E2AE9C5E16F}" sibTransId="{A60EDDF8-5070-D349-BB28-BA72EFD63E54}"/>
    <dgm:cxn modelId="{02045921-7F0C-D24B-96FB-C54A648CC299}" srcId="{7794756B-5F6C-E74C-9F6B-9820EE463CAD}" destId="{0F68E3F7-FFC1-0448-999F-70453C52F020}" srcOrd="1" destOrd="0" parTransId="{608EE968-9D92-544E-B532-B596DA513364}" sibTransId="{0C5E0905-8295-E74C-87C9-3C15C3223D33}"/>
    <dgm:cxn modelId="{B5B18222-4EA1-1149-A8B1-CD65A2E3DB35}" type="presOf" srcId="{3CBE6F0D-3A6B-BF4B-BAB7-C6FEAC544E06}" destId="{926509BA-8710-A949-BBEE-537F662E48F3}" srcOrd="1" destOrd="0" presId="urn:microsoft.com/office/officeart/2005/8/layout/vList4"/>
    <dgm:cxn modelId="{2ADE9743-4EC4-A844-BE76-231A3E6986F0}" type="presOf" srcId="{BB24C170-9592-3641-B80B-91369B9FFD7C}" destId="{8039CFCA-3992-C74A-BA47-EC646E752784}" srcOrd="0" destOrd="0" presId="urn:microsoft.com/office/officeart/2005/8/layout/vList4"/>
    <dgm:cxn modelId="{0074F547-E280-6742-92A6-D80936095870}" type="presOf" srcId="{BB24C170-9592-3641-B80B-91369B9FFD7C}" destId="{43988B3D-AA24-7141-9FA1-6C39A5829434}" srcOrd="1" destOrd="0" presId="urn:microsoft.com/office/officeart/2005/8/layout/vList4"/>
    <dgm:cxn modelId="{62627067-6C89-3049-9573-53287A6F5ED6}" type="presOf" srcId="{0F68E3F7-FFC1-0448-999F-70453C52F020}" destId="{11F208DF-BF11-FA4E-866D-868DF7A4F02A}" srcOrd="0" destOrd="0" presId="urn:microsoft.com/office/officeart/2005/8/layout/vList4"/>
    <dgm:cxn modelId="{F11FC28D-DE38-1F40-91C5-1572AE6E293D}" type="presOf" srcId="{A1C5BFFD-DBFE-0948-89BE-C7275468CAA3}" destId="{8BD9C5FE-5B68-2140-ABD1-47A34189FCA2}" srcOrd="1" destOrd="0" presId="urn:microsoft.com/office/officeart/2005/8/layout/vList4"/>
    <dgm:cxn modelId="{4D9886A5-6374-B64D-97E0-A2250AEC04EB}" srcId="{7794756B-5F6C-E74C-9F6B-9820EE463CAD}" destId="{BB24C170-9592-3641-B80B-91369B9FFD7C}" srcOrd="0" destOrd="0" parTransId="{5731D7A9-225A-DD49-9F4D-69F6333A0E2C}" sibTransId="{33D661BD-08AF-CF42-9EE4-18E5D1023DCC}"/>
    <dgm:cxn modelId="{C5CF66B8-3BF9-F64A-8000-6DC2538D2EC9}" type="presOf" srcId="{3CBE6F0D-3A6B-BF4B-BAB7-C6FEAC544E06}" destId="{AD094B88-F9D8-D04A-A53F-EBFCEF46D8B5}" srcOrd="0" destOrd="0" presId="urn:microsoft.com/office/officeart/2005/8/layout/vList4"/>
    <dgm:cxn modelId="{23AE15C8-504B-9D41-8932-08BB2E1074AD}" type="presOf" srcId="{EB865E59-AB63-5649-AE53-8B47393055CA}" destId="{A1525932-2018-0C46-BF8C-94947E933FBC}" srcOrd="0" destOrd="0" presId="urn:microsoft.com/office/officeart/2005/8/layout/vList4"/>
    <dgm:cxn modelId="{2B2472D5-0D37-054F-96C6-507482AAD691}" srcId="{7794756B-5F6C-E74C-9F6B-9820EE463CAD}" destId="{3CBE6F0D-3A6B-BF4B-BAB7-C6FEAC544E06}" srcOrd="2" destOrd="0" parTransId="{9766DF70-5701-3D46-BC24-9F8CB1401883}" sibTransId="{639EDC4F-BC14-2646-8F13-E8CECB02E2C5}"/>
    <dgm:cxn modelId="{79B17DDA-AD36-BF45-ADAB-FB47893508AC}" type="presOf" srcId="{0F68E3F7-FFC1-0448-999F-70453C52F020}" destId="{66E8B2A3-DE84-5646-9659-402CB94564B5}" srcOrd="1" destOrd="0" presId="urn:microsoft.com/office/officeart/2005/8/layout/vList4"/>
    <dgm:cxn modelId="{C7DBFFE3-0EED-5B44-B689-810068B52987}" type="presOf" srcId="{A1C5BFFD-DBFE-0948-89BE-C7275468CAA3}" destId="{3E88A45C-735D-5049-8E5F-14CFDE4D92D5}" srcOrd="0" destOrd="0" presId="urn:microsoft.com/office/officeart/2005/8/layout/vList4"/>
    <dgm:cxn modelId="{F4305FE5-6FFC-C341-929E-4EB5ABA7391A}" type="presOf" srcId="{7794756B-5F6C-E74C-9F6B-9820EE463CAD}" destId="{1155244F-127B-584E-B8B4-EDFC405EC0D6}" srcOrd="0" destOrd="0" presId="urn:microsoft.com/office/officeart/2005/8/layout/vList4"/>
    <dgm:cxn modelId="{A4A7AFED-D233-294D-9A65-F2A3142E6548}" srcId="{7794756B-5F6C-E74C-9F6B-9820EE463CAD}" destId="{A1C5BFFD-DBFE-0948-89BE-C7275468CAA3}" srcOrd="4" destOrd="0" parTransId="{9D148799-18A7-B749-87FB-1B397282CC4E}" sibTransId="{8DB11696-B085-1B46-87E5-DBF46766373B}"/>
    <dgm:cxn modelId="{12C74EF1-A645-714C-AD7B-8F4695A925BC}" type="presOf" srcId="{EB865E59-AB63-5649-AE53-8B47393055CA}" destId="{4074B77E-6CBD-B944-90DA-7316BEB9BADA}" srcOrd="1" destOrd="0" presId="urn:microsoft.com/office/officeart/2005/8/layout/vList4"/>
    <dgm:cxn modelId="{C71CAC24-0314-2445-A3DB-2D52187B3803}" type="presParOf" srcId="{1155244F-127B-584E-B8B4-EDFC405EC0D6}" destId="{3C5BDE46-3A98-5044-8418-9C7AC496418D}" srcOrd="0" destOrd="0" presId="urn:microsoft.com/office/officeart/2005/8/layout/vList4"/>
    <dgm:cxn modelId="{AD89E03A-569D-3546-9B1A-823E29D4297A}" type="presParOf" srcId="{3C5BDE46-3A98-5044-8418-9C7AC496418D}" destId="{8039CFCA-3992-C74A-BA47-EC646E752784}" srcOrd="0" destOrd="0" presId="urn:microsoft.com/office/officeart/2005/8/layout/vList4"/>
    <dgm:cxn modelId="{8B36C3F0-CF46-CE4C-ACED-B51993C00200}" type="presParOf" srcId="{3C5BDE46-3A98-5044-8418-9C7AC496418D}" destId="{05690690-F840-7D48-8EF1-3BFAC727B11F}" srcOrd="1" destOrd="0" presId="urn:microsoft.com/office/officeart/2005/8/layout/vList4"/>
    <dgm:cxn modelId="{13B5A5FD-649B-6240-91F4-796565550D19}" type="presParOf" srcId="{3C5BDE46-3A98-5044-8418-9C7AC496418D}" destId="{43988B3D-AA24-7141-9FA1-6C39A5829434}" srcOrd="2" destOrd="0" presId="urn:microsoft.com/office/officeart/2005/8/layout/vList4"/>
    <dgm:cxn modelId="{9CB819B9-B55A-E74F-9AF1-491F14F86E01}" type="presParOf" srcId="{1155244F-127B-584E-B8B4-EDFC405EC0D6}" destId="{5A8B17A5-4543-7D4D-BFED-11DB21AB619D}" srcOrd="1" destOrd="0" presId="urn:microsoft.com/office/officeart/2005/8/layout/vList4"/>
    <dgm:cxn modelId="{3941793E-ECFE-C342-84C3-773330C535F2}" type="presParOf" srcId="{1155244F-127B-584E-B8B4-EDFC405EC0D6}" destId="{E7FE5F76-B923-D64F-8E5B-D54070EFBE1B}" srcOrd="2" destOrd="0" presId="urn:microsoft.com/office/officeart/2005/8/layout/vList4"/>
    <dgm:cxn modelId="{1EF914E8-F096-5444-9DA7-9B8CDEFC4997}" type="presParOf" srcId="{E7FE5F76-B923-D64F-8E5B-D54070EFBE1B}" destId="{11F208DF-BF11-FA4E-866D-868DF7A4F02A}" srcOrd="0" destOrd="0" presId="urn:microsoft.com/office/officeart/2005/8/layout/vList4"/>
    <dgm:cxn modelId="{02B9EFC7-ED35-084D-8B86-B18701C83BE8}" type="presParOf" srcId="{E7FE5F76-B923-D64F-8E5B-D54070EFBE1B}" destId="{68363520-DC5E-2E4E-BD77-48D090D1EE8B}" srcOrd="1" destOrd="0" presId="urn:microsoft.com/office/officeart/2005/8/layout/vList4"/>
    <dgm:cxn modelId="{5013D4E1-4A36-4B47-A8C7-375A149D19F8}" type="presParOf" srcId="{E7FE5F76-B923-D64F-8E5B-D54070EFBE1B}" destId="{66E8B2A3-DE84-5646-9659-402CB94564B5}" srcOrd="2" destOrd="0" presId="urn:microsoft.com/office/officeart/2005/8/layout/vList4"/>
    <dgm:cxn modelId="{79B62638-8568-EF4F-8834-0407DF8AC08E}" type="presParOf" srcId="{1155244F-127B-584E-B8B4-EDFC405EC0D6}" destId="{42DC6BE3-DCA7-284A-8DEC-8A21D87153F4}" srcOrd="3" destOrd="0" presId="urn:microsoft.com/office/officeart/2005/8/layout/vList4"/>
    <dgm:cxn modelId="{BC812CE3-D575-EF4D-82ED-6E7A6E1CCADB}" type="presParOf" srcId="{1155244F-127B-584E-B8B4-EDFC405EC0D6}" destId="{0CEEA543-29F4-0E4E-8004-5EFF84F92F64}" srcOrd="4" destOrd="0" presId="urn:microsoft.com/office/officeart/2005/8/layout/vList4"/>
    <dgm:cxn modelId="{8E09232D-C79A-154B-A15C-D4B4FCCE128D}" type="presParOf" srcId="{0CEEA543-29F4-0E4E-8004-5EFF84F92F64}" destId="{AD094B88-F9D8-D04A-A53F-EBFCEF46D8B5}" srcOrd="0" destOrd="0" presId="urn:microsoft.com/office/officeart/2005/8/layout/vList4"/>
    <dgm:cxn modelId="{797C9A73-62D7-2B4E-B537-87CA04627514}" type="presParOf" srcId="{0CEEA543-29F4-0E4E-8004-5EFF84F92F64}" destId="{8F0C0D5B-B12F-EE49-8B23-05C64D008AC2}" srcOrd="1" destOrd="0" presId="urn:microsoft.com/office/officeart/2005/8/layout/vList4"/>
    <dgm:cxn modelId="{8763F46B-88BB-F041-8A16-6CA97903D1C5}" type="presParOf" srcId="{0CEEA543-29F4-0E4E-8004-5EFF84F92F64}" destId="{926509BA-8710-A949-BBEE-537F662E48F3}" srcOrd="2" destOrd="0" presId="urn:microsoft.com/office/officeart/2005/8/layout/vList4"/>
    <dgm:cxn modelId="{57884D5B-A208-354E-B477-86B98C2F144F}" type="presParOf" srcId="{1155244F-127B-584E-B8B4-EDFC405EC0D6}" destId="{B7C5821E-57E3-774B-B9B6-1374E9164920}" srcOrd="5" destOrd="0" presId="urn:microsoft.com/office/officeart/2005/8/layout/vList4"/>
    <dgm:cxn modelId="{4C189ED1-8B25-7B44-B8FD-2D1BC2AFB21F}" type="presParOf" srcId="{1155244F-127B-584E-B8B4-EDFC405EC0D6}" destId="{F81CAC8A-1BD1-0142-ACB3-0FEF5039D7F3}" srcOrd="6" destOrd="0" presId="urn:microsoft.com/office/officeart/2005/8/layout/vList4"/>
    <dgm:cxn modelId="{08236D74-8E83-6B4C-894A-4DF646196690}" type="presParOf" srcId="{F81CAC8A-1BD1-0142-ACB3-0FEF5039D7F3}" destId="{A1525932-2018-0C46-BF8C-94947E933FBC}" srcOrd="0" destOrd="0" presId="urn:microsoft.com/office/officeart/2005/8/layout/vList4"/>
    <dgm:cxn modelId="{2E1D908A-D4C1-A445-AE92-DF2F7D35BE61}" type="presParOf" srcId="{F81CAC8A-1BD1-0142-ACB3-0FEF5039D7F3}" destId="{1093BFAD-8EF9-7B41-902D-39A0BDDA85B2}" srcOrd="1" destOrd="0" presId="urn:microsoft.com/office/officeart/2005/8/layout/vList4"/>
    <dgm:cxn modelId="{4AF07629-2493-E84B-984D-EB897215AB9D}" type="presParOf" srcId="{F81CAC8A-1BD1-0142-ACB3-0FEF5039D7F3}" destId="{4074B77E-6CBD-B944-90DA-7316BEB9BADA}" srcOrd="2" destOrd="0" presId="urn:microsoft.com/office/officeart/2005/8/layout/vList4"/>
    <dgm:cxn modelId="{15552661-A9FB-FB4A-962B-4DDD40D68008}" type="presParOf" srcId="{1155244F-127B-584E-B8B4-EDFC405EC0D6}" destId="{23A7FC9F-5AC1-A14B-8DE1-CDAD5A0FC14D}" srcOrd="7" destOrd="0" presId="urn:microsoft.com/office/officeart/2005/8/layout/vList4"/>
    <dgm:cxn modelId="{CB4386F4-EC10-FA4D-95AD-B9423821A1BF}" type="presParOf" srcId="{1155244F-127B-584E-B8B4-EDFC405EC0D6}" destId="{0770550D-965B-334D-83E3-DAC527A50187}" srcOrd="8" destOrd="0" presId="urn:microsoft.com/office/officeart/2005/8/layout/vList4"/>
    <dgm:cxn modelId="{6B7F5900-E43C-7945-8E2A-02AE34675CF6}" type="presParOf" srcId="{0770550D-965B-334D-83E3-DAC527A50187}" destId="{3E88A45C-735D-5049-8E5F-14CFDE4D92D5}" srcOrd="0" destOrd="0" presId="urn:microsoft.com/office/officeart/2005/8/layout/vList4"/>
    <dgm:cxn modelId="{B6048025-D620-E845-8D2C-F15F1FFCF5EE}" type="presParOf" srcId="{0770550D-965B-334D-83E3-DAC527A50187}" destId="{493474B9-72AB-5D48-9C6A-6CE7733CA54A}" srcOrd="1" destOrd="0" presId="urn:microsoft.com/office/officeart/2005/8/layout/vList4"/>
    <dgm:cxn modelId="{814FC85B-9BDA-BB47-8376-50325A70904B}" type="presParOf" srcId="{0770550D-965B-334D-83E3-DAC527A50187}" destId="{8BD9C5FE-5B68-2140-ABD1-47A34189FCA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BD03F3F-293F-884B-A237-7C82490FD0E9}" type="doc">
      <dgm:prSet loTypeId="urn:microsoft.com/office/officeart/2005/8/layout/vList3" loCatId="" qsTypeId="urn:microsoft.com/office/officeart/2005/8/quickstyle/simple1" qsCatId="simple" csTypeId="urn:microsoft.com/office/officeart/2005/8/colors/accent0_1" csCatId="mainScheme" phldr="1"/>
      <dgm:spPr/>
      <dgm:t>
        <a:bodyPr/>
        <a:lstStyle/>
        <a:p>
          <a:endParaRPr lang="en-GB"/>
        </a:p>
      </dgm:t>
    </dgm:pt>
    <dgm:pt modelId="{7E391A73-B2F5-D74C-9FD6-99F686BFB7C7}">
      <dgm:prSet phldrT="[Text]" custT="1"/>
      <dgm:spPr/>
      <dgm:t>
        <a:bodyPr/>
        <a:lstStyle/>
        <a:p>
          <a:r>
            <a:rPr lang="en-GB" sz="2800" dirty="0"/>
            <a:t>Questioning, including different approaches – open, leading, summarising questions etc </a:t>
          </a:r>
        </a:p>
      </dgm:t>
    </dgm:pt>
    <dgm:pt modelId="{B129168E-FD5B-684F-B834-133730B5DAD6}" type="parTrans" cxnId="{CDB86EED-8563-DD4A-8FED-FCDD4FE3FEB5}">
      <dgm:prSet/>
      <dgm:spPr/>
      <dgm:t>
        <a:bodyPr/>
        <a:lstStyle/>
        <a:p>
          <a:endParaRPr lang="en-GB"/>
        </a:p>
      </dgm:t>
    </dgm:pt>
    <dgm:pt modelId="{8A503176-BC47-C940-A1E8-A485ABEB7D64}" type="sibTrans" cxnId="{CDB86EED-8563-DD4A-8FED-FCDD4FE3FEB5}">
      <dgm:prSet/>
      <dgm:spPr/>
      <dgm:t>
        <a:bodyPr/>
        <a:lstStyle/>
        <a:p>
          <a:endParaRPr lang="en-GB"/>
        </a:p>
      </dgm:t>
    </dgm:pt>
    <dgm:pt modelId="{DF1E9ED0-954F-F443-B58E-928F57ABABF6}">
      <dgm:prSet phldrT="[Text]" custT="1"/>
      <dgm:spPr/>
      <dgm:t>
        <a:bodyPr/>
        <a:lstStyle/>
        <a:p>
          <a:r>
            <a:rPr lang="en-GB" sz="2800" dirty="0"/>
            <a:t>Formulating recommendations – what exactly are you saying and what should now happen  </a:t>
          </a:r>
        </a:p>
      </dgm:t>
    </dgm:pt>
    <dgm:pt modelId="{1F61422A-ADF3-2B41-8D94-46A23ABBF3D8}" type="parTrans" cxnId="{6AD0BC27-8252-E948-8A62-BE2543625DFB}">
      <dgm:prSet/>
      <dgm:spPr/>
      <dgm:t>
        <a:bodyPr/>
        <a:lstStyle/>
        <a:p>
          <a:endParaRPr lang="en-GB"/>
        </a:p>
      </dgm:t>
    </dgm:pt>
    <dgm:pt modelId="{88D7DB17-BBDA-DE45-ACB1-380E0E62734E}" type="sibTrans" cxnId="{6AD0BC27-8252-E948-8A62-BE2543625DFB}">
      <dgm:prSet/>
      <dgm:spPr/>
      <dgm:t>
        <a:bodyPr/>
        <a:lstStyle/>
        <a:p>
          <a:endParaRPr lang="en-GB"/>
        </a:p>
      </dgm:t>
    </dgm:pt>
    <dgm:pt modelId="{7E5330CD-30B1-9B4C-A997-F60608D3BE8B}">
      <dgm:prSet custT="1"/>
      <dgm:spPr/>
      <dgm:t>
        <a:bodyPr/>
        <a:lstStyle/>
        <a:p>
          <a:r>
            <a:rPr lang="en-US" sz="2800" dirty="0"/>
            <a:t>Drawing conclusions from evidence and answers to questions </a:t>
          </a:r>
        </a:p>
      </dgm:t>
    </dgm:pt>
    <dgm:pt modelId="{083209BB-67C0-0C43-BBF9-75FB2A002759}" type="parTrans" cxnId="{7A918E24-3809-4746-8C7A-DE0C4D6DCFC6}">
      <dgm:prSet/>
      <dgm:spPr/>
      <dgm:t>
        <a:bodyPr/>
        <a:lstStyle/>
        <a:p>
          <a:endParaRPr lang="en-GB"/>
        </a:p>
      </dgm:t>
    </dgm:pt>
    <dgm:pt modelId="{D92467BD-2ECF-0D4C-A5DD-F748BEB4D72E}" type="sibTrans" cxnId="{7A918E24-3809-4746-8C7A-DE0C4D6DCFC6}">
      <dgm:prSet/>
      <dgm:spPr/>
      <dgm:t>
        <a:bodyPr/>
        <a:lstStyle/>
        <a:p>
          <a:endParaRPr lang="en-GB"/>
        </a:p>
      </dgm:t>
    </dgm:pt>
    <dgm:pt modelId="{97F91C6B-1C1B-FF43-BD97-8696C8B847C7}" type="pres">
      <dgm:prSet presAssocID="{CBD03F3F-293F-884B-A237-7C82490FD0E9}" presName="linearFlow" presStyleCnt="0">
        <dgm:presLayoutVars>
          <dgm:dir/>
          <dgm:resizeHandles val="exact"/>
        </dgm:presLayoutVars>
      </dgm:prSet>
      <dgm:spPr/>
    </dgm:pt>
    <dgm:pt modelId="{29206C53-7931-6342-ADF2-FB93D13D5D5C}" type="pres">
      <dgm:prSet presAssocID="{7E391A73-B2F5-D74C-9FD6-99F686BFB7C7}" presName="composite" presStyleCnt="0"/>
      <dgm:spPr/>
    </dgm:pt>
    <dgm:pt modelId="{BEDEE371-9365-D945-92AE-6F0E9FFB0041}" type="pres">
      <dgm:prSet presAssocID="{7E391A73-B2F5-D74C-9FD6-99F686BFB7C7}" presName="imgShp" presStyleLbl="fgImgPlace1" presStyleIdx="0" presStyleCnt="3"/>
      <dgm:spPr>
        <a:solidFill>
          <a:schemeClr val="accent4">
            <a:lumMod val="90000"/>
          </a:schemeClr>
        </a:solidFill>
      </dgm:spPr>
    </dgm:pt>
    <dgm:pt modelId="{56775425-1025-8F42-9FE3-51621793B203}" type="pres">
      <dgm:prSet presAssocID="{7E391A73-B2F5-D74C-9FD6-99F686BFB7C7}" presName="txShp" presStyleLbl="node1" presStyleIdx="0" presStyleCnt="3" custScaleY="105988">
        <dgm:presLayoutVars>
          <dgm:bulletEnabled val="1"/>
        </dgm:presLayoutVars>
      </dgm:prSet>
      <dgm:spPr/>
    </dgm:pt>
    <dgm:pt modelId="{D351E492-CEBE-9D4B-9870-AD365EC931AD}" type="pres">
      <dgm:prSet presAssocID="{8A503176-BC47-C940-A1E8-A485ABEB7D64}" presName="spacing" presStyleCnt="0"/>
      <dgm:spPr/>
    </dgm:pt>
    <dgm:pt modelId="{F194A063-55D1-E54B-B10B-187BD8E087A7}" type="pres">
      <dgm:prSet presAssocID="{7E5330CD-30B1-9B4C-A997-F60608D3BE8B}" presName="composite" presStyleCnt="0"/>
      <dgm:spPr/>
    </dgm:pt>
    <dgm:pt modelId="{F80C6E6F-5645-4F42-98FB-BDDEAA8368B1}" type="pres">
      <dgm:prSet presAssocID="{7E5330CD-30B1-9B4C-A997-F60608D3BE8B}" presName="imgShp" presStyleLbl="fgImgPlace1" presStyleIdx="1" presStyleCnt="3"/>
      <dgm:spPr>
        <a:solidFill>
          <a:schemeClr val="tx2">
            <a:lumMod val="60000"/>
            <a:lumOff val="40000"/>
          </a:schemeClr>
        </a:solidFill>
      </dgm:spPr>
    </dgm:pt>
    <dgm:pt modelId="{D231677C-291E-1F4B-8797-2B8750135BF3}" type="pres">
      <dgm:prSet presAssocID="{7E5330CD-30B1-9B4C-A997-F60608D3BE8B}" presName="txShp" presStyleLbl="node1" presStyleIdx="1" presStyleCnt="3">
        <dgm:presLayoutVars>
          <dgm:bulletEnabled val="1"/>
        </dgm:presLayoutVars>
      </dgm:prSet>
      <dgm:spPr/>
    </dgm:pt>
    <dgm:pt modelId="{059DCE70-33BB-124A-AE02-4CB980FDB54A}" type="pres">
      <dgm:prSet presAssocID="{D92467BD-2ECF-0D4C-A5DD-F748BEB4D72E}" presName="spacing" presStyleCnt="0"/>
      <dgm:spPr/>
    </dgm:pt>
    <dgm:pt modelId="{420E7340-9A9B-1743-84AB-62053F2BF2BB}" type="pres">
      <dgm:prSet presAssocID="{DF1E9ED0-954F-F443-B58E-928F57ABABF6}" presName="composite" presStyleCnt="0"/>
      <dgm:spPr/>
    </dgm:pt>
    <dgm:pt modelId="{0D6351E6-167F-914D-9A98-C01762D123FA}" type="pres">
      <dgm:prSet presAssocID="{DF1E9ED0-954F-F443-B58E-928F57ABABF6}" presName="imgShp" presStyleLbl="fgImgPlace1" presStyleIdx="2" presStyleCnt="3"/>
      <dgm:spPr>
        <a:solidFill>
          <a:schemeClr val="accent2"/>
        </a:solidFill>
      </dgm:spPr>
    </dgm:pt>
    <dgm:pt modelId="{B8BDB996-F36B-1141-8267-CF1F6ECE7772}" type="pres">
      <dgm:prSet presAssocID="{DF1E9ED0-954F-F443-B58E-928F57ABABF6}" presName="txShp" presStyleLbl="node1" presStyleIdx="2" presStyleCnt="3">
        <dgm:presLayoutVars>
          <dgm:bulletEnabled val="1"/>
        </dgm:presLayoutVars>
      </dgm:prSet>
      <dgm:spPr/>
    </dgm:pt>
  </dgm:ptLst>
  <dgm:cxnLst>
    <dgm:cxn modelId="{7A918E24-3809-4746-8C7A-DE0C4D6DCFC6}" srcId="{CBD03F3F-293F-884B-A237-7C82490FD0E9}" destId="{7E5330CD-30B1-9B4C-A997-F60608D3BE8B}" srcOrd="1" destOrd="0" parTransId="{083209BB-67C0-0C43-BBF9-75FB2A002759}" sibTransId="{D92467BD-2ECF-0D4C-A5DD-F748BEB4D72E}"/>
    <dgm:cxn modelId="{6AD0BC27-8252-E948-8A62-BE2543625DFB}" srcId="{CBD03F3F-293F-884B-A237-7C82490FD0E9}" destId="{DF1E9ED0-954F-F443-B58E-928F57ABABF6}" srcOrd="2" destOrd="0" parTransId="{1F61422A-ADF3-2B41-8D94-46A23ABBF3D8}" sibTransId="{88D7DB17-BBDA-DE45-ACB1-380E0E62734E}"/>
    <dgm:cxn modelId="{CFB84A8D-0F7A-2941-A524-E425B9E2FEF8}" type="presOf" srcId="{CBD03F3F-293F-884B-A237-7C82490FD0E9}" destId="{97F91C6B-1C1B-FF43-BD97-8696C8B847C7}" srcOrd="0" destOrd="0" presId="urn:microsoft.com/office/officeart/2005/8/layout/vList3"/>
    <dgm:cxn modelId="{C9F0729C-3309-6642-8B8D-00E738762FC6}" type="presOf" srcId="{7E5330CD-30B1-9B4C-A997-F60608D3BE8B}" destId="{D231677C-291E-1F4B-8797-2B8750135BF3}" srcOrd="0" destOrd="0" presId="urn:microsoft.com/office/officeart/2005/8/layout/vList3"/>
    <dgm:cxn modelId="{C25D11E0-BF92-414E-9960-7E3EFD11D5F6}" type="presOf" srcId="{7E391A73-B2F5-D74C-9FD6-99F686BFB7C7}" destId="{56775425-1025-8F42-9FE3-51621793B203}" srcOrd="0" destOrd="0" presId="urn:microsoft.com/office/officeart/2005/8/layout/vList3"/>
    <dgm:cxn modelId="{3C7ADEEB-176B-A34C-95C5-D149149E71E3}" type="presOf" srcId="{DF1E9ED0-954F-F443-B58E-928F57ABABF6}" destId="{B8BDB996-F36B-1141-8267-CF1F6ECE7772}" srcOrd="0" destOrd="0" presId="urn:microsoft.com/office/officeart/2005/8/layout/vList3"/>
    <dgm:cxn modelId="{CDB86EED-8563-DD4A-8FED-FCDD4FE3FEB5}" srcId="{CBD03F3F-293F-884B-A237-7C82490FD0E9}" destId="{7E391A73-B2F5-D74C-9FD6-99F686BFB7C7}" srcOrd="0" destOrd="0" parTransId="{B129168E-FD5B-684F-B834-133730B5DAD6}" sibTransId="{8A503176-BC47-C940-A1E8-A485ABEB7D64}"/>
    <dgm:cxn modelId="{679FE8FA-9FC9-5E41-979D-90166DC82BB8}" type="presParOf" srcId="{97F91C6B-1C1B-FF43-BD97-8696C8B847C7}" destId="{29206C53-7931-6342-ADF2-FB93D13D5D5C}" srcOrd="0" destOrd="0" presId="urn:microsoft.com/office/officeart/2005/8/layout/vList3"/>
    <dgm:cxn modelId="{D3539F40-F648-4B4D-ACE0-08C94930F0E3}" type="presParOf" srcId="{29206C53-7931-6342-ADF2-FB93D13D5D5C}" destId="{BEDEE371-9365-D945-92AE-6F0E9FFB0041}" srcOrd="0" destOrd="0" presId="urn:microsoft.com/office/officeart/2005/8/layout/vList3"/>
    <dgm:cxn modelId="{EB274711-3E88-0A47-9779-4CF16E6AF915}" type="presParOf" srcId="{29206C53-7931-6342-ADF2-FB93D13D5D5C}" destId="{56775425-1025-8F42-9FE3-51621793B203}" srcOrd="1" destOrd="0" presId="urn:microsoft.com/office/officeart/2005/8/layout/vList3"/>
    <dgm:cxn modelId="{ABACA6E5-3FA6-EA40-9185-9848F177A8FC}" type="presParOf" srcId="{97F91C6B-1C1B-FF43-BD97-8696C8B847C7}" destId="{D351E492-CEBE-9D4B-9870-AD365EC931AD}" srcOrd="1" destOrd="0" presId="urn:microsoft.com/office/officeart/2005/8/layout/vList3"/>
    <dgm:cxn modelId="{6C6D9BCC-B451-DC47-859A-B36994E671E3}" type="presParOf" srcId="{97F91C6B-1C1B-FF43-BD97-8696C8B847C7}" destId="{F194A063-55D1-E54B-B10B-187BD8E087A7}" srcOrd="2" destOrd="0" presId="urn:microsoft.com/office/officeart/2005/8/layout/vList3"/>
    <dgm:cxn modelId="{DFCB106D-DFB2-6745-873D-85691177509C}" type="presParOf" srcId="{F194A063-55D1-E54B-B10B-187BD8E087A7}" destId="{F80C6E6F-5645-4F42-98FB-BDDEAA8368B1}" srcOrd="0" destOrd="0" presId="urn:microsoft.com/office/officeart/2005/8/layout/vList3"/>
    <dgm:cxn modelId="{5F233BF6-11D4-F841-87AF-9A7DE44827A1}" type="presParOf" srcId="{F194A063-55D1-E54B-B10B-187BD8E087A7}" destId="{D231677C-291E-1F4B-8797-2B8750135BF3}" srcOrd="1" destOrd="0" presId="urn:microsoft.com/office/officeart/2005/8/layout/vList3"/>
    <dgm:cxn modelId="{E12A5AFD-4528-4A4B-BE1F-676A6FCA84B7}" type="presParOf" srcId="{97F91C6B-1C1B-FF43-BD97-8696C8B847C7}" destId="{059DCE70-33BB-124A-AE02-4CB980FDB54A}" srcOrd="3" destOrd="0" presId="urn:microsoft.com/office/officeart/2005/8/layout/vList3"/>
    <dgm:cxn modelId="{E4506A44-0B58-1148-ABD0-3A9C3080D99F}" type="presParOf" srcId="{97F91C6B-1C1B-FF43-BD97-8696C8B847C7}" destId="{420E7340-9A9B-1743-84AB-62053F2BF2BB}" srcOrd="4" destOrd="0" presId="urn:microsoft.com/office/officeart/2005/8/layout/vList3"/>
    <dgm:cxn modelId="{D4681D3A-977B-A64E-AF82-BB718B556642}" type="presParOf" srcId="{420E7340-9A9B-1743-84AB-62053F2BF2BB}" destId="{0D6351E6-167F-914D-9A98-C01762D123FA}" srcOrd="0" destOrd="0" presId="urn:microsoft.com/office/officeart/2005/8/layout/vList3"/>
    <dgm:cxn modelId="{EC000038-AC21-1B40-942B-862C125E749F}" type="presParOf" srcId="{420E7340-9A9B-1743-84AB-62053F2BF2BB}" destId="{B8BDB996-F36B-1141-8267-CF1F6ECE777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30D8267-6124-0144-8A9F-36129595BB85}"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4A961C46-6869-0A4B-BBE2-CCFCDFBF6A47}">
      <dgm:prSet phldrT="[Text]" custT="1"/>
      <dgm:spPr/>
      <dgm:t>
        <a:bodyPr/>
        <a:lstStyle/>
        <a:p>
          <a:pPr algn="ctr"/>
          <a:r>
            <a:rPr lang="en-US" sz="3600" dirty="0"/>
            <a:t>Before</a:t>
          </a:r>
        </a:p>
      </dgm:t>
    </dgm:pt>
    <dgm:pt modelId="{BE8AE338-A1E3-0740-B9FC-8C0688ED5F10}" type="parTrans" cxnId="{F7CE3096-79CF-D84A-89DD-586CF1D7B77E}">
      <dgm:prSet/>
      <dgm:spPr/>
      <dgm:t>
        <a:bodyPr/>
        <a:lstStyle/>
        <a:p>
          <a:endParaRPr lang="en-US"/>
        </a:p>
      </dgm:t>
    </dgm:pt>
    <dgm:pt modelId="{89F179D5-B0D5-C840-8213-5AC2736E849D}" type="sibTrans" cxnId="{F7CE3096-79CF-D84A-89DD-586CF1D7B77E}">
      <dgm:prSet/>
      <dgm:spPr/>
      <dgm:t>
        <a:bodyPr/>
        <a:lstStyle/>
        <a:p>
          <a:endParaRPr lang="en-US"/>
        </a:p>
      </dgm:t>
    </dgm:pt>
    <dgm:pt modelId="{B61DAB7F-74A6-A840-AEAE-CCF787E1DD45}">
      <dgm:prSet phldrT="[Text]"/>
      <dgm:spPr/>
      <dgm:t>
        <a:bodyPr/>
        <a:lstStyle/>
        <a:p>
          <a:endParaRPr lang="en-US" dirty="0"/>
        </a:p>
      </dgm:t>
    </dgm:pt>
    <dgm:pt modelId="{513E3ABC-A35B-F243-883B-09781E6BFE8C}" type="parTrans" cxnId="{41C3A18E-8182-984C-B659-EA68EB71CD0D}">
      <dgm:prSet/>
      <dgm:spPr/>
      <dgm:t>
        <a:bodyPr/>
        <a:lstStyle/>
        <a:p>
          <a:endParaRPr lang="en-US"/>
        </a:p>
      </dgm:t>
    </dgm:pt>
    <dgm:pt modelId="{455A5D9A-5AC4-2F4C-9116-33E3D94B9FA5}" type="sibTrans" cxnId="{41C3A18E-8182-984C-B659-EA68EB71CD0D}">
      <dgm:prSet/>
      <dgm:spPr/>
      <dgm:t>
        <a:bodyPr/>
        <a:lstStyle/>
        <a:p>
          <a:endParaRPr lang="en-US"/>
        </a:p>
      </dgm:t>
    </dgm:pt>
    <dgm:pt modelId="{B14460D4-0D7F-7941-965B-8847DDA4E390}">
      <dgm:prSet phldrT="[Text]" custT="1"/>
      <dgm:spPr/>
      <dgm:t>
        <a:bodyPr/>
        <a:lstStyle/>
        <a:p>
          <a:pPr algn="ctr"/>
          <a:r>
            <a:rPr lang="en-US" sz="3600" dirty="0"/>
            <a:t>During</a:t>
          </a:r>
        </a:p>
      </dgm:t>
    </dgm:pt>
    <dgm:pt modelId="{9E06F218-B5EB-ED41-A993-7FA7BCEBEB92}" type="parTrans" cxnId="{8CC8B080-F5CD-904C-92EF-5DDEBE0F1A6D}">
      <dgm:prSet/>
      <dgm:spPr/>
      <dgm:t>
        <a:bodyPr/>
        <a:lstStyle/>
        <a:p>
          <a:endParaRPr lang="en-US"/>
        </a:p>
      </dgm:t>
    </dgm:pt>
    <dgm:pt modelId="{90D0CDA4-19FA-8340-8FB9-DF1024AB251A}" type="sibTrans" cxnId="{8CC8B080-F5CD-904C-92EF-5DDEBE0F1A6D}">
      <dgm:prSet/>
      <dgm:spPr/>
      <dgm:t>
        <a:bodyPr/>
        <a:lstStyle/>
        <a:p>
          <a:endParaRPr lang="en-US"/>
        </a:p>
      </dgm:t>
    </dgm:pt>
    <dgm:pt modelId="{782CDF40-D13C-D240-BAD4-DFB96B22F188}">
      <dgm:prSet phldrT="[Text]"/>
      <dgm:spPr/>
      <dgm:t>
        <a:bodyPr/>
        <a:lstStyle/>
        <a:p>
          <a:endParaRPr lang="en-US" dirty="0"/>
        </a:p>
      </dgm:t>
    </dgm:pt>
    <dgm:pt modelId="{3D91E2CA-0B2C-0546-B6BA-94FE00DB9B8F}" type="parTrans" cxnId="{8B5D6849-4EE8-FF47-95B5-3C4AF9476F0D}">
      <dgm:prSet/>
      <dgm:spPr/>
      <dgm:t>
        <a:bodyPr/>
        <a:lstStyle/>
        <a:p>
          <a:endParaRPr lang="en-US"/>
        </a:p>
      </dgm:t>
    </dgm:pt>
    <dgm:pt modelId="{329ECACA-1117-894F-A0B5-AA87D8890529}" type="sibTrans" cxnId="{8B5D6849-4EE8-FF47-95B5-3C4AF9476F0D}">
      <dgm:prSet/>
      <dgm:spPr/>
      <dgm:t>
        <a:bodyPr/>
        <a:lstStyle/>
        <a:p>
          <a:endParaRPr lang="en-US"/>
        </a:p>
      </dgm:t>
    </dgm:pt>
    <dgm:pt modelId="{488F7F0D-E482-5D49-9399-EC5B0553950E}">
      <dgm:prSet phldrT="[Text]" custT="1"/>
      <dgm:spPr/>
      <dgm:t>
        <a:bodyPr/>
        <a:lstStyle/>
        <a:p>
          <a:pPr algn="ctr"/>
          <a:r>
            <a:rPr lang="en-US" sz="3600" dirty="0"/>
            <a:t>After</a:t>
          </a:r>
        </a:p>
      </dgm:t>
    </dgm:pt>
    <dgm:pt modelId="{7442C58A-11F0-FC44-A0C0-84258951B92C}" type="parTrans" cxnId="{B42A943B-E443-1C4E-BEE4-1B55748EBC20}">
      <dgm:prSet/>
      <dgm:spPr/>
      <dgm:t>
        <a:bodyPr/>
        <a:lstStyle/>
        <a:p>
          <a:endParaRPr lang="en-US"/>
        </a:p>
      </dgm:t>
    </dgm:pt>
    <dgm:pt modelId="{4554E128-270D-B547-8162-46C27BBCAD78}" type="sibTrans" cxnId="{B42A943B-E443-1C4E-BEE4-1B55748EBC20}">
      <dgm:prSet/>
      <dgm:spPr/>
      <dgm:t>
        <a:bodyPr/>
        <a:lstStyle/>
        <a:p>
          <a:endParaRPr lang="en-US"/>
        </a:p>
      </dgm:t>
    </dgm:pt>
    <dgm:pt modelId="{15BA0B91-AE73-D843-BEC7-F44FE4E59C47}">
      <dgm:prSet phldrT="[Text]"/>
      <dgm:spPr/>
      <dgm:t>
        <a:bodyPr/>
        <a:lstStyle/>
        <a:p>
          <a:endParaRPr lang="en-US" dirty="0"/>
        </a:p>
      </dgm:t>
    </dgm:pt>
    <dgm:pt modelId="{ACCE9A82-169A-704E-9C34-A895F6DF420E}" type="parTrans" cxnId="{4FC5E5CC-A1BD-D545-A99E-5DFC9966DFC0}">
      <dgm:prSet/>
      <dgm:spPr/>
      <dgm:t>
        <a:bodyPr/>
        <a:lstStyle/>
        <a:p>
          <a:endParaRPr lang="en-US"/>
        </a:p>
      </dgm:t>
    </dgm:pt>
    <dgm:pt modelId="{6CEC67D3-E831-C544-A9D1-4E62015078B2}" type="sibTrans" cxnId="{4FC5E5CC-A1BD-D545-A99E-5DFC9966DFC0}">
      <dgm:prSet/>
      <dgm:spPr/>
      <dgm:t>
        <a:bodyPr/>
        <a:lstStyle/>
        <a:p>
          <a:endParaRPr lang="en-US"/>
        </a:p>
      </dgm:t>
    </dgm:pt>
    <dgm:pt modelId="{D32D9BDA-DDFA-E44E-9646-E6E8666871D1}" type="pres">
      <dgm:prSet presAssocID="{730D8267-6124-0144-8A9F-36129595BB85}" presName="linear" presStyleCnt="0">
        <dgm:presLayoutVars>
          <dgm:animLvl val="lvl"/>
          <dgm:resizeHandles val="exact"/>
        </dgm:presLayoutVars>
      </dgm:prSet>
      <dgm:spPr/>
    </dgm:pt>
    <dgm:pt modelId="{25F6EC18-80D1-9D44-AD72-67909F9FAFE9}" type="pres">
      <dgm:prSet presAssocID="{4A961C46-6869-0A4B-BBE2-CCFCDFBF6A47}" presName="parentText" presStyleLbl="node1" presStyleIdx="0" presStyleCnt="3" custLinFactNeighborY="460">
        <dgm:presLayoutVars>
          <dgm:chMax val="0"/>
          <dgm:bulletEnabled val="1"/>
        </dgm:presLayoutVars>
      </dgm:prSet>
      <dgm:spPr/>
    </dgm:pt>
    <dgm:pt modelId="{D74C558F-2903-A14C-A898-2127345ADC73}" type="pres">
      <dgm:prSet presAssocID="{4A961C46-6869-0A4B-BBE2-CCFCDFBF6A47}" presName="childText" presStyleLbl="revTx" presStyleIdx="0" presStyleCnt="3">
        <dgm:presLayoutVars>
          <dgm:bulletEnabled val="1"/>
        </dgm:presLayoutVars>
      </dgm:prSet>
      <dgm:spPr/>
    </dgm:pt>
    <dgm:pt modelId="{C5CFB3E4-28BC-A049-8A58-79D95DBDDA8C}" type="pres">
      <dgm:prSet presAssocID="{B14460D4-0D7F-7941-965B-8847DDA4E390}" presName="parentText" presStyleLbl="node1" presStyleIdx="1" presStyleCnt="3">
        <dgm:presLayoutVars>
          <dgm:chMax val="0"/>
          <dgm:bulletEnabled val="1"/>
        </dgm:presLayoutVars>
      </dgm:prSet>
      <dgm:spPr/>
    </dgm:pt>
    <dgm:pt modelId="{EF89410D-B116-D047-A6D8-51A8C955D825}" type="pres">
      <dgm:prSet presAssocID="{B14460D4-0D7F-7941-965B-8847DDA4E390}" presName="childText" presStyleLbl="revTx" presStyleIdx="1" presStyleCnt="3">
        <dgm:presLayoutVars>
          <dgm:bulletEnabled val="1"/>
        </dgm:presLayoutVars>
      </dgm:prSet>
      <dgm:spPr/>
    </dgm:pt>
    <dgm:pt modelId="{C11D810F-EAE9-DF45-94F7-46B7D0BC7F9C}" type="pres">
      <dgm:prSet presAssocID="{488F7F0D-E482-5D49-9399-EC5B0553950E}" presName="parentText" presStyleLbl="node1" presStyleIdx="2" presStyleCnt="3">
        <dgm:presLayoutVars>
          <dgm:chMax val="0"/>
          <dgm:bulletEnabled val="1"/>
        </dgm:presLayoutVars>
      </dgm:prSet>
      <dgm:spPr/>
    </dgm:pt>
    <dgm:pt modelId="{7EAA70D6-5053-824E-9917-C863AC6BF179}" type="pres">
      <dgm:prSet presAssocID="{488F7F0D-E482-5D49-9399-EC5B0553950E}" presName="childText" presStyleLbl="revTx" presStyleIdx="2" presStyleCnt="3">
        <dgm:presLayoutVars>
          <dgm:bulletEnabled val="1"/>
        </dgm:presLayoutVars>
      </dgm:prSet>
      <dgm:spPr/>
    </dgm:pt>
  </dgm:ptLst>
  <dgm:cxnLst>
    <dgm:cxn modelId="{6BC4C116-89B1-7B43-9DFD-5FCC79150D66}" type="presOf" srcId="{730D8267-6124-0144-8A9F-36129595BB85}" destId="{D32D9BDA-DDFA-E44E-9646-E6E8666871D1}" srcOrd="0" destOrd="0" presId="urn:microsoft.com/office/officeart/2005/8/layout/vList2"/>
    <dgm:cxn modelId="{E4FDED19-9A8E-8246-A70D-4F278DFB465D}" type="presOf" srcId="{B14460D4-0D7F-7941-965B-8847DDA4E390}" destId="{C5CFB3E4-28BC-A049-8A58-79D95DBDDA8C}" srcOrd="0" destOrd="0" presId="urn:microsoft.com/office/officeart/2005/8/layout/vList2"/>
    <dgm:cxn modelId="{3364D72F-E35E-E145-8146-3104989051BB}" type="presOf" srcId="{15BA0B91-AE73-D843-BEC7-F44FE4E59C47}" destId="{7EAA70D6-5053-824E-9917-C863AC6BF179}" srcOrd="0" destOrd="0" presId="urn:microsoft.com/office/officeart/2005/8/layout/vList2"/>
    <dgm:cxn modelId="{B42A943B-E443-1C4E-BEE4-1B55748EBC20}" srcId="{730D8267-6124-0144-8A9F-36129595BB85}" destId="{488F7F0D-E482-5D49-9399-EC5B0553950E}" srcOrd="2" destOrd="0" parTransId="{7442C58A-11F0-FC44-A0C0-84258951B92C}" sibTransId="{4554E128-270D-B547-8162-46C27BBCAD78}"/>
    <dgm:cxn modelId="{8B5D6849-4EE8-FF47-95B5-3C4AF9476F0D}" srcId="{B14460D4-0D7F-7941-965B-8847DDA4E390}" destId="{782CDF40-D13C-D240-BAD4-DFB96B22F188}" srcOrd="0" destOrd="0" parTransId="{3D91E2CA-0B2C-0546-B6BA-94FE00DB9B8F}" sibTransId="{329ECACA-1117-894F-A0B5-AA87D8890529}"/>
    <dgm:cxn modelId="{933B6261-498A-F84B-A8BF-C49448EB17A4}" type="presOf" srcId="{B61DAB7F-74A6-A840-AEAE-CCF787E1DD45}" destId="{D74C558F-2903-A14C-A898-2127345ADC73}" srcOrd="0" destOrd="0" presId="urn:microsoft.com/office/officeart/2005/8/layout/vList2"/>
    <dgm:cxn modelId="{8CC8B080-F5CD-904C-92EF-5DDEBE0F1A6D}" srcId="{730D8267-6124-0144-8A9F-36129595BB85}" destId="{B14460D4-0D7F-7941-965B-8847DDA4E390}" srcOrd="1" destOrd="0" parTransId="{9E06F218-B5EB-ED41-A993-7FA7BCEBEB92}" sibTransId="{90D0CDA4-19FA-8340-8FB9-DF1024AB251A}"/>
    <dgm:cxn modelId="{41C3A18E-8182-984C-B659-EA68EB71CD0D}" srcId="{4A961C46-6869-0A4B-BBE2-CCFCDFBF6A47}" destId="{B61DAB7F-74A6-A840-AEAE-CCF787E1DD45}" srcOrd="0" destOrd="0" parTransId="{513E3ABC-A35B-F243-883B-09781E6BFE8C}" sibTransId="{455A5D9A-5AC4-2F4C-9116-33E3D94B9FA5}"/>
    <dgm:cxn modelId="{F7CE3096-79CF-D84A-89DD-586CF1D7B77E}" srcId="{730D8267-6124-0144-8A9F-36129595BB85}" destId="{4A961C46-6869-0A4B-BBE2-CCFCDFBF6A47}" srcOrd="0" destOrd="0" parTransId="{BE8AE338-A1E3-0740-B9FC-8C0688ED5F10}" sibTransId="{89F179D5-B0D5-C840-8213-5AC2736E849D}"/>
    <dgm:cxn modelId="{4FC5E5CC-A1BD-D545-A99E-5DFC9966DFC0}" srcId="{488F7F0D-E482-5D49-9399-EC5B0553950E}" destId="{15BA0B91-AE73-D843-BEC7-F44FE4E59C47}" srcOrd="0" destOrd="0" parTransId="{ACCE9A82-169A-704E-9C34-A895F6DF420E}" sibTransId="{6CEC67D3-E831-C544-A9D1-4E62015078B2}"/>
    <dgm:cxn modelId="{F14C82DE-6041-6641-A9F6-BBA2F806CCC9}" type="presOf" srcId="{782CDF40-D13C-D240-BAD4-DFB96B22F188}" destId="{EF89410D-B116-D047-A6D8-51A8C955D825}" srcOrd="0" destOrd="0" presId="urn:microsoft.com/office/officeart/2005/8/layout/vList2"/>
    <dgm:cxn modelId="{690E23E6-8915-BB47-A5C0-A5709E6AC191}" type="presOf" srcId="{488F7F0D-E482-5D49-9399-EC5B0553950E}" destId="{C11D810F-EAE9-DF45-94F7-46B7D0BC7F9C}" srcOrd="0" destOrd="0" presId="urn:microsoft.com/office/officeart/2005/8/layout/vList2"/>
    <dgm:cxn modelId="{C9B61AE9-833C-314E-A381-D62002E0A76E}" type="presOf" srcId="{4A961C46-6869-0A4B-BBE2-CCFCDFBF6A47}" destId="{25F6EC18-80D1-9D44-AD72-67909F9FAFE9}" srcOrd="0" destOrd="0" presId="urn:microsoft.com/office/officeart/2005/8/layout/vList2"/>
    <dgm:cxn modelId="{6717C02D-E878-3E45-9E9F-8863C4DF93F0}" type="presParOf" srcId="{D32D9BDA-DDFA-E44E-9646-E6E8666871D1}" destId="{25F6EC18-80D1-9D44-AD72-67909F9FAFE9}" srcOrd="0" destOrd="0" presId="urn:microsoft.com/office/officeart/2005/8/layout/vList2"/>
    <dgm:cxn modelId="{C1EAEFDA-DCD9-914D-A152-BB44801A8AA5}" type="presParOf" srcId="{D32D9BDA-DDFA-E44E-9646-E6E8666871D1}" destId="{D74C558F-2903-A14C-A898-2127345ADC73}" srcOrd="1" destOrd="0" presId="urn:microsoft.com/office/officeart/2005/8/layout/vList2"/>
    <dgm:cxn modelId="{1020B6CC-056D-A14E-AC56-41661961423C}" type="presParOf" srcId="{D32D9BDA-DDFA-E44E-9646-E6E8666871D1}" destId="{C5CFB3E4-28BC-A049-8A58-79D95DBDDA8C}" srcOrd="2" destOrd="0" presId="urn:microsoft.com/office/officeart/2005/8/layout/vList2"/>
    <dgm:cxn modelId="{5A4E582C-0321-3340-A30D-6BDB89FB8C92}" type="presParOf" srcId="{D32D9BDA-DDFA-E44E-9646-E6E8666871D1}" destId="{EF89410D-B116-D047-A6D8-51A8C955D825}" srcOrd="3" destOrd="0" presId="urn:microsoft.com/office/officeart/2005/8/layout/vList2"/>
    <dgm:cxn modelId="{BB6A7C15-180C-F542-8D2E-ED4056F998CB}" type="presParOf" srcId="{D32D9BDA-DDFA-E44E-9646-E6E8666871D1}" destId="{C11D810F-EAE9-DF45-94F7-46B7D0BC7F9C}" srcOrd="4" destOrd="0" presId="urn:microsoft.com/office/officeart/2005/8/layout/vList2"/>
    <dgm:cxn modelId="{B78E9171-BF4F-B84C-8028-F5DFEFBA64C9}" type="presParOf" srcId="{D32D9BDA-DDFA-E44E-9646-E6E8666871D1}" destId="{7EAA70D6-5053-824E-9917-C863AC6BF179}" srcOrd="5" destOrd="0" presId="urn:microsoft.com/office/officeart/2005/8/layout/vList2"/>
  </dgm:cxnLst>
  <dgm:bg>
    <a:solidFill>
      <a:schemeClr val="tx1">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438BDB6-8B1B-5747-B123-C78F4D8CD55F}"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GB"/>
        </a:p>
      </dgm:t>
    </dgm:pt>
    <dgm:pt modelId="{01F6D2F8-9925-6F40-BFBE-B01C25BB7B3E}">
      <dgm:prSet phldrT="[Text]" custT="1"/>
      <dgm:spPr/>
      <dgm:t>
        <a:bodyPr/>
        <a:lstStyle/>
        <a:p>
          <a:r>
            <a:rPr lang="en-GB" sz="2800" dirty="0"/>
            <a:t>Agenda planning meeting – important part of the process</a:t>
          </a:r>
        </a:p>
      </dgm:t>
    </dgm:pt>
    <dgm:pt modelId="{87F00EE4-5DF3-1949-ACD7-C58E7BC53003}" type="parTrans" cxnId="{FD09D3C0-C5ED-C948-AAEA-5D31117EDB35}">
      <dgm:prSet/>
      <dgm:spPr/>
      <dgm:t>
        <a:bodyPr/>
        <a:lstStyle/>
        <a:p>
          <a:endParaRPr lang="en-GB"/>
        </a:p>
      </dgm:t>
    </dgm:pt>
    <dgm:pt modelId="{0E574934-EC92-4A47-AE4A-0F713C2B59C6}" type="sibTrans" cxnId="{FD09D3C0-C5ED-C948-AAEA-5D31117EDB35}">
      <dgm:prSet/>
      <dgm:spPr/>
      <dgm:t>
        <a:bodyPr/>
        <a:lstStyle/>
        <a:p>
          <a:endParaRPr lang="en-GB"/>
        </a:p>
      </dgm:t>
    </dgm:pt>
    <dgm:pt modelId="{13EDA5DC-CF3F-3C4A-B14E-E6B9A094F1BE}">
      <dgm:prSet phldrT="[Text]" custT="1"/>
      <dgm:spPr/>
      <dgm:t>
        <a:bodyPr/>
        <a:lstStyle/>
        <a:p>
          <a:r>
            <a:rPr lang="en-GB" sz="2800" dirty="0"/>
            <a:t>Think about the agenda and the draft reports – is the business manageable?</a:t>
          </a:r>
        </a:p>
      </dgm:t>
    </dgm:pt>
    <dgm:pt modelId="{113DD821-463D-F84D-87BB-51BDCB14DA47}" type="parTrans" cxnId="{826C9935-629E-974E-A0E3-7EF984D8DBA7}">
      <dgm:prSet/>
      <dgm:spPr/>
      <dgm:t>
        <a:bodyPr/>
        <a:lstStyle/>
        <a:p>
          <a:endParaRPr lang="en-GB"/>
        </a:p>
      </dgm:t>
    </dgm:pt>
    <dgm:pt modelId="{ADD537DE-29A4-FC47-83AA-79B5CF95AD63}" type="sibTrans" cxnId="{826C9935-629E-974E-A0E3-7EF984D8DBA7}">
      <dgm:prSet/>
      <dgm:spPr/>
      <dgm:t>
        <a:bodyPr/>
        <a:lstStyle/>
        <a:p>
          <a:endParaRPr lang="en-GB"/>
        </a:p>
      </dgm:t>
    </dgm:pt>
    <dgm:pt modelId="{801B9389-39EE-D843-831E-9E8496C2AE51}">
      <dgm:prSet custT="1"/>
      <dgm:spPr/>
      <dgm:t>
        <a:bodyPr/>
        <a:lstStyle/>
        <a:p>
          <a:r>
            <a:rPr lang="en-GB" sz="2800" dirty="0"/>
            <a:t>Touching base with officers/members/participants</a:t>
          </a:r>
        </a:p>
      </dgm:t>
    </dgm:pt>
    <dgm:pt modelId="{D8D0668F-D901-C945-B151-B663AAA53ADC}" type="parTrans" cxnId="{3B5A5739-82B2-234F-83A8-179BD59398E0}">
      <dgm:prSet/>
      <dgm:spPr/>
      <dgm:t>
        <a:bodyPr/>
        <a:lstStyle/>
        <a:p>
          <a:endParaRPr lang="en-GB"/>
        </a:p>
      </dgm:t>
    </dgm:pt>
    <dgm:pt modelId="{84204048-7AC1-7B45-89A2-96CBB915B147}" type="sibTrans" cxnId="{3B5A5739-82B2-234F-83A8-179BD59398E0}">
      <dgm:prSet/>
      <dgm:spPr/>
      <dgm:t>
        <a:bodyPr/>
        <a:lstStyle/>
        <a:p>
          <a:endParaRPr lang="en-GB"/>
        </a:p>
      </dgm:t>
    </dgm:pt>
    <dgm:pt modelId="{6F7E61C8-6D0E-BA41-8D66-DF6BC18A635C}" type="pres">
      <dgm:prSet presAssocID="{5438BDB6-8B1B-5747-B123-C78F4D8CD55F}" presName="Name0" presStyleCnt="0">
        <dgm:presLayoutVars>
          <dgm:chMax val="7"/>
          <dgm:chPref val="7"/>
          <dgm:dir/>
        </dgm:presLayoutVars>
      </dgm:prSet>
      <dgm:spPr/>
    </dgm:pt>
    <dgm:pt modelId="{EE7F1FDB-F791-1D4A-9908-A883363681D4}" type="pres">
      <dgm:prSet presAssocID="{5438BDB6-8B1B-5747-B123-C78F4D8CD55F}" presName="Name1" presStyleCnt="0"/>
      <dgm:spPr/>
    </dgm:pt>
    <dgm:pt modelId="{A38B7C45-2E51-5A48-A1BF-A6B2731133FA}" type="pres">
      <dgm:prSet presAssocID="{5438BDB6-8B1B-5747-B123-C78F4D8CD55F}" presName="cycle" presStyleCnt="0"/>
      <dgm:spPr/>
    </dgm:pt>
    <dgm:pt modelId="{A9ADB53E-04D2-A44D-B362-142E342C4CC1}" type="pres">
      <dgm:prSet presAssocID="{5438BDB6-8B1B-5747-B123-C78F4D8CD55F}" presName="srcNode" presStyleLbl="node1" presStyleIdx="0" presStyleCnt="3"/>
      <dgm:spPr/>
    </dgm:pt>
    <dgm:pt modelId="{101D75F3-5878-7D4E-85FB-E5A4F1D0134E}" type="pres">
      <dgm:prSet presAssocID="{5438BDB6-8B1B-5747-B123-C78F4D8CD55F}" presName="conn" presStyleLbl="parChTrans1D2" presStyleIdx="0" presStyleCnt="1"/>
      <dgm:spPr/>
    </dgm:pt>
    <dgm:pt modelId="{D23676AF-0EB8-3848-B1FA-2571A658BCBF}" type="pres">
      <dgm:prSet presAssocID="{5438BDB6-8B1B-5747-B123-C78F4D8CD55F}" presName="extraNode" presStyleLbl="node1" presStyleIdx="0" presStyleCnt="3"/>
      <dgm:spPr/>
    </dgm:pt>
    <dgm:pt modelId="{6A1B62B4-339B-5A41-AD14-2275DB78C6FA}" type="pres">
      <dgm:prSet presAssocID="{5438BDB6-8B1B-5747-B123-C78F4D8CD55F}" presName="dstNode" presStyleLbl="node1" presStyleIdx="0" presStyleCnt="3"/>
      <dgm:spPr/>
    </dgm:pt>
    <dgm:pt modelId="{AF7C745E-E1C8-8A40-A47E-83F0A0F7706F}" type="pres">
      <dgm:prSet presAssocID="{01F6D2F8-9925-6F40-BFBE-B01C25BB7B3E}" presName="text_1" presStyleLbl="node1" presStyleIdx="0" presStyleCnt="3" custScaleY="123448">
        <dgm:presLayoutVars>
          <dgm:bulletEnabled val="1"/>
        </dgm:presLayoutVars>
      </dgm:prSet>
      <dgm:spPr/>
    </dgm:pt>
    <dgm:pt modelId="{3DA13F1A-8E15-754A-AABB-C691E9CF0E4A}" type="pres">
      <dgm:prSet presAssocID="{01F6D2F8-9925-6F40-BFBE-B01C25BB7B3E}" presName="accent_1" presStyleCnt="0"/>
      <dgm:spPr/>
    </dgm:pt>
    <dgm:pt modelId="{2D54009E-2593-2A44-951C-3714865E8EA8}" type="pres">
      <dgm:prSet presAssocID="{01F6D2F8-9925-6F40-BFBE-B01C25BB7B3E}" presName="accentRepeatNode" presStyleLbl="solidFgAcc1" presStyleIdx="0" presStyleCnt="3"/>
      <dgm:spPr>
        <a:solidFill>
          <a:schemeClr val="accent2"/>
        </a:solidFill>
      </dgm:spPr>
    </dgm:pt>
    <dgm:pt modelId="{EE8E74A3-4DDA-0E4D-A050-7ED63DE8FBEF}" type="pres">
      <dgm:prSet presAssocID="{13EDA5DC-CF3F-3C4A-B14E-E6B9A094F1BE}" presName="text_2" presStyleLbl="node1" presStyleIdx="1" presStyleCnt="3" custScaleY="130868">
        <dgm:presLayoutVars>
          <dgm:bulletEnabled val="1"/>
        </dgm:presLayoutVars>
      </dgm:prSet>
      <dgm:spPr/>
    </dgm:pt>
    <dgm:pt modelId="{A8BE7480-D3D0-424B-887E-51FC194759AA}" type="pres">
      <dgm:prSet presAssocID="{13EDA5DC-CF3F-3C4A-B14E-E6B9A094F1BE}" presName="accent_2" presStyleCnt="0"/>
      <dgm:spPr/>
    </dgm:pt>
    <dgm:pt modelId="{F5E66EF5-AF3E-6841-B0DF-4C91976C3F6E}" type="pres">
      <dgm:prSet presAssocID="{13EDA5DC-CF3F-3C4A-B14E-E6B9A094F1BE}" presName="accentRepeatNode" presStyleLbl="solidFgAcc1" presStyleIdx="1" presStyleCnt="3"/>
      <dgm:spPr>
        <a:solidFill>
          <a:schemeClr val="bg2">
            <a:lumMod val="75000"/>
          </a:schemeClr>
        </a:solidFill>
      </dgm:spPr>
    </dgm:pt>
    <dgm:pt modelId="{FD7509A3-0C10-3347-9E0D-C5A20DFECFC9}" type="pres">
      <dgm:prSet presAssocID="{801B9389-39EE-D843-831E-9E8496C2AE51}" presName="text_3" presStyleLbl="node1" presStyleIdx="2" presStyleCnt="3">
        <dgm:presLayoutVars>
          <dgm:bulletEnabled val="1"/>
        </dgm:presLayoutVars>
      </dgm:prSet>
      <dgm:spPr/>
    </dgm:pt>
    <dgm:pt modelId="{5F4321FA-F8D0-AF49-AAAF-6B15755B67AD}" type="pres">
      <dgm:prSet presAssocID="{801B9389-39EE-D843-831E-9E8496C2AE51}" presName="accent_3" presStyleCnt="0"/>
      <dgm:spPr/>
    </dgm:pt>
    <dgm:pt modelId="{3C3042F7-89E8-E94A-A9D0-DE77A3A20D48}" type="pres">
      <dgm:prSet presAssocID="{801B9389-39EE-D843-831E-9E8496C2AE51}" presName="accentRepeatNode" presStyleLbl="solidFgAcc1" presStyleIdx="2" presStyleCnt="3"/>
      <dgm:spPr>
        <a:solidFill>
          <a:schemeClr val="tx1">
            <a:lumMod val="60000"/>
            <a:lumOff val="40000"/>
          </a:schemeClr>
        </a:solidFill>
      </dgm:spPr>
    </dgm:pt>
  </dgm:ptLst>
  <dgm:cxnLst>
    <dgm:cxn modelId="{1D64FF14-58E7-574D-8F65-DEFD4DEE1CDA}" type="presOf" srcId="{01F6D2F8-9925-6F40-BFBE-B01C25BB7B3E}" destId="{AF7C745E-E1C8-8A40-A47E-83F0A0F7706F}" srcOrd="0" destOrd="0" presId="urn:microsoft.com/office/officeart/2008/layout/VerticalCurvedList"/>
    <dgm:cxn modelId="{C3D01616-0BD5-8542-8FF1-AB4AA2E83D16}" type="presOf" srcId="{801B9389-39EE-D843-831E-9E8496C2AE51}" destId="{FD7509A3-0C10-3347-9E0D-C5A20DFECFC9}" srcOrd="0" destOrd="0" presId="urn:microsoft.com/office/officeart/2008/layout/VerticalCurvedList"/>
    <dgm:cxn modelId="{ECEE7334-8168-104E-9ECA-B217885671CE}" type="presOf" srcId="{13EDA5DC-CF3F-3C4A-B14E-E6B9A094F1BE}" destId="{EE8E74A3-4DDA-0E4D-A050-7ED63DE8FBEF}" srcOrd="0" destOrd="0" presId="urn:microsoft.com/office/officeart/2008/layout/VerticalCurvedList"/>
    <dgm:cxn modelId="{826C9935-629E-974E-A0E3-7EF984D8DBA7}" srcId="{5438BDB6-8B1B-5747-B123-C78F4D8CD55F}" destId="{13EDA5DC-CF3F-3C4A-B14E-E6B9A094F1BE}" srcOrd="1" destOrd="0" parTransId="{113DD821-463D-F84D-87BB-51BDCB14DA47}" sibTransId="{ADD537DE-29A4-FC47-83AA-79B5CF95AD63}"/>
    <dgm:cxn modelId="{3B5A5739-82B2-234F-83A8-179BD59398E0}" srcId="{5438BDB6-8B1B-5747-B123-C78F4D8CD55F}" destId="{801B9389-39EE-D843-831E-9E8496C2AE51}" srcOrd="2" destOrd="0" parTransId="{D8D0668F-D901-C945-B151-B663AAA53ADC}" sibTransId="{84204048-7AC1-7B45-89A2-96CBB915B147}"/>
    <dgm:cxn modelId="{A5A47194-1000-904B-A0C0-EDE410D0DE6E}" type="presOf" srcId="{0E574934-EC92-4A47-AE4A-0F713C2B59C6}" destId="{101D75F3-5878-7D4E-85FB-E5A4F1D0134E}" srcOrd="0" destOrd="0" presId="urn:microsoft.com/office/officeart/2008/layout/VerticalCurvedList"/>
    <dgm:cxn modelId="{FD09D3C0-C5ED-C948-AAEA-5D31117EDB35}" srcId="{5438BDB6-8B1B-5747-B123-C78F4D8CD55F}" destId="{01F6D2F8-9925-6F40-BFBE-B01C25BB7B3E}" srcOrd="0" destOrd="0" parTransId="{87F00EE4-5DF3-1949-ACD7-C58E7BC53003}" sibTransId="{0E574934-EC92-4A47-AE4A-0F713C2B59C6}"/>
    <dgm:cxn modelId="{C90A12E9-DA99-4148-BD80-40F141A8154A}" type="presOf" srcId="{5438BDB6-8B1B-5747-B123-C78F4D8CD55F}" destId="{6F7E61C8-6D0E-BA41-8D66-DF6BC18A635C}" srcOrd="0" destOrd="0" presId="urn:microsoft.com/office/officeart/2008/layout/VerticalCurvedList"/>
    <dgm:cxn modelId="{5BB0DD29-E5F1-6F4C-8AE9-184DEABCCFDA}" type="presParOf" srcId="{6F7E61C8-6D0E-BA41-8D66-DF6BC18A635C}" destId="{EE7F1FDB-F791-1D4A-9908-A883363681D4}" srcOrd="0" destOrd="0" presId="urn:microsoft.com/office/officeart/2008/layout/VerticalCurvedList"/>
    <dgm:cxn modelId="{4093AD30-E3E7-2243-AA1B-0B311815BFC2}" type="presParOf" srcId="{EE7F1FDB-F791-1D4A-9908-A883363681D4}" destId="{A38B7C45-2E51-5A48-A1BF-A6B2731133FA}" srcOrd="0" destOrd="0" presId="urn:microsoft.com/office/officeart/2008/layout/VerticalCurvedList"/>
    <dgm:cxn modelId="{A2D78037-2364-3842-A0AC-4C3D6CF6B661}" type="presParOf" srcId="{A38B7C45-2E51-5A48-A1BF-A6B2731133FA}" destId="{A9ADB53E-04D2-A44D-B362-142E342C4CC1}" srcOrd="0" destOrd="0" presId="urn:microsoft.com/office/officeart/2008/layout/VerticalCurvedList"/>
    <dgm:cxn modelId="{D1825FA7-11FB-7644-928D-E8A8A1AAEE73}" type="presParOf" srcId="{A38B7C45-2E51-5A48-A1BF-A6B2731133FA}" destId="{101D75F3-5878-7D4E-85FB-E5A4F1D0134E}" srcOrd="1" destOrd="0" presId="urn:microsoft.com/office/officeart/2008/layout/VerticalCurvedList"/>
    <dgm:cxn modelId="{3AD1C7E1-0CED-BB46-ACA8-338F26A1774E}" type="presParOf" srcId="{A38B7C45-2E51-5A48-A1BF-A6B2731133FA}" destId="{D23676AF-0EB8-3848-B1FA-2571A658BCBF}" srcOrd="2" destOrd="0" presId="urn:microsoft.com/office/officeart/2008/layout/VerticalCurvedList"/>
    <dgm:cxn modelId="{8A2987FF-CF43-FF4E-BFF1-02AB99659A13}" type="presParOf" srcId="{A38B7C45-2E51-5A48-A1BF-A6B2731133FA}" destId="{6A1B62B4-339B-5A41-AD14-2275DB78C6FA}" srcOrd="3" destOrd="0" presId="urn:microsoft.com/office/officeart/2008/layout/VerticalCurvedList"/>
    <dgm:cxn modelId="{EE1249BE-FA82-6748-8B92-E1DF44075590}" type="presParOf" srcId="{EE7F1FDB-F791-1D4A-9908-A883363681D4}" destId="{AF7C745E-E1C8-8A40-A47E-83F0A0F7706F}" srcOrd="1" destOrd="0" presId="urn:microsoft.com/office/officeart/2008/layout/VerticalCurvedList"/>
    <dgm:cxn modelId="{639CD5F4-BC37-804E-9A6B-D8EAF21589B0}" type="presParOf" srcId="{EE7F1FDB-F791-1D4A-9908-A883363681D4}" destId="{3DA13F1A-8E15-754A-AABB-C691E9CF0E4A}" srcOrd="2" destOrd="0" presId="urn:microsoft.com/office/officeart/2008/layout/VerticalCurvedList"/>
    <dgm:cxn modelId="{0C09935A-9078-2A47-8A69-58A6EBD9C52D}" type="presParOf" srcId="{3DA13F1A-8E15-754A-AABB-C691E9CF0E4A}" destId="{2D54009E-2593-2A44-951C-3714865E8EA8}" srcOrd="0" destOrd="0" presId="urn:microsoft.com/office/officeart/2008/layout/VerticalCurvedList"/>
    <dgm:cxn modelId="{124E2F3C-4EAF-F542-B7F5-3CDC58F81906}" type="presParOf" srcId="{EE7F1FDB-F791-1D4A-9908-A883363681D4}" destId="{EE8E74A3-4DDA-0E4D-A050-7ED63DE8FBEF}" srcOrd="3" destOrd="0" presId="urn:microsoft.com/office/officeart/2008/layout/VerticalCurvedList"/>
    <dgm:cxn modelId="{7871E291-D39E-D448-B46E-3721851A925D}" type="presParOf" srcId="{EE7F1FDB-F791-1D4A-9908-A883363681D4}" destId="{A8BE7480-D3D0-424B-887E-51FC194759AA}" srcOrd="4" destOrd="0" presId="urn:microsoft.com/office/officeart/2008/layout/VerticalCurvedList"/>
    <dgm:cxn modelId="{1450E382-9030-E849-B5F9-1FA906902EB3}" type="presParOf" srcId="{A8BE7480-D3D0-424B-887E-51FC194759AA}" destId="{F5E66EF5-AF3E-6841-B0DF-4C91976C3F6E}" srcOrd="0" destOrd="0" presId="urn:microsoft.com/office/officeart/2008/layout/VerticalCurvedList"/>
    <dgm:cxn modelId="{78301C9C-1541-024B-8EA8-6A48B5F86E70}" type="presParOf" srcId="{EE7F1FDB-F791-1D4A-9908-A883363681D4}" destId="{FD7509A3-0C10-3347-9E0D-C5A20DFECFC9}" srcOrd="5" destOrd="0" presId="urn:microsoft.com/office/officeart/2008/layout/VerticalCurvedList"/>
    <dgm:cxn modelId="{0CF4E033-4E69-4842-A7C3-AC5A1043934C}" type="presParOf" srcId="{EE7F1FDB-F791-1D4A-9908-A883363681D4}" destId="{5F4321FA-F8D0-AF49-AAAF-6B15755B67AD}" srcOrd="6" destOrd="0" presId="urn:microsoft.com/office/officeart/2008/layout/VerticalCurvedList"/>
    <dgm:cxn modelId="{4B6CB94D-F2D5-8045-8E4A-8CFBB90EAA46}" type="presParOf" srcId="{5F4321FA-F8D0-AF49-AAAF-6B15755B67AD}" destId="{3C3042F7-89E8-E94A-A9D0-DE77A3A20D4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DA16DC-C7D1-2447-A5DD-8AA45797F712}"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2C64824C-DFFA-194F-B5EC-9ED4C595777A}">
      <dgm:prSet phldrT="[Text]"/>
      <dgm:spPr/>
      <dgm:t>
        <a:bodyPr/>
        <a:lstStyle/>
        <a:p>
          <a:r>
            <a:rPr lang="en-US" dirty="0"/>
            <a:t>Provides for clear leadership and direction</a:t>
          </a:r>
        </a:p>
      </dgm:t>
    </dgm:pt>
    <dgm:pt modelId="{4D72B998-3E36-A24B-B049-81CA49C02775}" type="parTrans" cxnId="{15EEA2E5-CA4E-5147-A296-7205367E05B4}">
      <dgm:prSet/>
      <dgm:spPr/>
      <dgm:t>
        <a:bodyPr/>
        <a:lstStyle/>
        <a:p>
          <a:endParaRPr lang="en-US"/>
        </a:p>
      </dgm:t>
    </dgm:pt>
    <dgm:pt modelId="{3E2895BA-D600-DA4E-A2DA-E819725FEB3A}" type="sibTrans" cxnId="{15EEA2E5-CA4E-5147-A296-7205367E05B4}">
      <dgm:prSet/>
      <dgm:spPr/>
      <dgm:t>
        <a:bodyPr/>
        <a:lstStyle/>
        <a:p>
          <a:endParaRPr lang="en-US"/>
        </a:p>
      </dgm:t>
    </dgm:pt>
    <dgm:pt modelId="{21827961-458E-1347-BDCD-4565F1091DEF}">
      <dgm:prSet phldrT="[Text]"/>
      <dgm:spPr/>
      <dgm:t>
        <a:bodyPr/>
        <a:lstStyle/>
        <a:p>
          <a:r>
            <a:rPr lang="en-US" dirty="0"/>
            <a:t>Ensures debates are focused and balanced </a:t>
          </a:r>
        </a:p>
      </dgm:t>
    </dgm:pt>
    <dgm:pt modelId="{7782D8E3-3541-1D4C-8DF5-EC88DF96F9E9}" type="parTrans" cxnId="{98F13441-D2C1-4442-8C70-51064579ADE0}">
      <dgm:prSet/>
      <dgm:spPr/>
      <dgm:t>
        <a:bodyPr/>
        <a:lstStyle/>
        <a:p>
          <a:endParaRPr lang="en-US"/>
        </a:p>
      </dgm:t>
    </dgm:pt>
    <dgm:pt modelId="{76B72E8C-A791-8A4E-A4D7-331562E118BC}" type="sibTrans" cxnId="{98F13441-D2C1-4442-8C70-51064579ADE0}">
      <dgm:prSet/>
      <dgm:spPr/>
      <dgm:t>
        <a:bodyPr/>
        <a:lstStyle/>
        <a:p>
          <a:endParaRPr lang="en-US"/>
        </a:p>
      </dgm:t>
    </dgm:pt>
    <dgm:pt modelId="{7605B7F6-2AC7-ED46-93F0-11EDE54F8296}">
      <dgm:prSet phldrT="[Text]"/>
      <dgm:spPr/>
      <dgm:t>
        <a:bodyPr/>
        <a:lstStyle/>
        <a:p>
          <a:r>
            <a:rPr lang="en-US" dirty="0"/>
            <a:t>Enables decisions to be reached</a:t>
          </a:r>
        </a:p>
      </dgm:t>
    </dgm:pt>
    <dgm:pt modelId="{249EA26B-28C8-4D49-99F5-989EA07BE65D}" type="parTrans" cxnId="{CC58B3AB-0C2A-6245-958C-4265F26DA76F}">
      <dgm:prSet/>
      <dgm:spPr/>
      <dgm:t>
        <a:bodyPr/>
        <a:lstStyle/>
        <a:p>
          <a:endParaRPr lang="en-US"/>
        </a:p>
      </dgm:t>
    </dgm:pt>
    <dgm:pt modelId="{7E26F529-BABD-6346-B831-4B8913817810}" type="sibTrans" cxnId="{CC58B3AB-0C2A-6245-958C-4265F26DA76F}">
      <dgm:prSet/>
      <dgm:spPr/>
      <dgm:t>
        <a:bodyPr/>
        <a:lstStyle/>
        <a:p>
          <a:endParaRPr lang="en-US"/>
        </a:p>
      </dgm:t>
    </dgm:pt>
    <dgm:pt modelId="{8E01BD88-9981-B345-859C-17D82AFCCB2D}">
      <dgm:prSet/>
      <dgm:spPr/>
      <dgm:t>
        <a:bodyPr/>
        <a:lstStyle/>
        <a:p>
          <a:r>
            <a:rPr lang="en-US" dirty="0"/>
            <a:t>Contributes to group/team working</a:t>
          </a:r>
        </a:p>
      </dgm:t>
    </dgm:pt>
    <dgm:pt modelId="{038EDBE7-B335-DE43-98FE-B59863FB24B1}" type="parTrans" cxnId="{502502CD-51F5-864F-83DC-E3107D4995CC}">
      <dgm:prSet/>
      <dgm:spPr/>
      <dgm:t>
        <a:bodyPr/>
        <a:lstStyle/>
        <a:p>
          <a:endParaRPr lang="en-US"/>
        </a:p>
      </dgm:t>
    </dgm:pt>
    <dgm:pt modelId="{DC8C12CB-8B77-9546-B7E7-071FD7FC49D3}" type="sibTrans" cxnId="{502502CD-51F5-864F-83DC-E3107D4995CC}">
      <dgm:prSet/>
      <dgm:spPr/>
      <dgm:t>
        <a:bodyPr/>
        <a:lstStyle/>
        <a:p>
          <a:endParaRPr lang="en-US"/>
        </a:p>
      </dgm:t>
    </dgm:pt>
    <dgm:pt modelId="{11189513-F95E-D348-8890-91C8B58EA4C0}">
      <dgm:prSet/>
      <dgm:spPr/>
      <dgm:t>
        <a:bodyPr/>
        <a:lstStyle/>
        <a:p>
          <a:r>
            <a:rPr lang="en-US" dirty="0"/>
            <a:t>Ensures resources are used to best effect</a:t>
          </a:r>
        </a:p>
      </dgm:t>
    </dgm:pt>
    <dgm:pt modelId="{B5B957ED-0C9E-3A4B-8343-2FED07528718}" type="parTrans" cxnId="{C41DC642-C5C8-0B4E-A743-D4295839B703}">
      <dgm:prSet/>
      <dgm:spPr/>
      <dgm:t>
        <a:bodyPr/>
        <a:lstStyle/>
        <a:p>
          <a:endParaRPr lang="en-US"/>
        </a:p>
      </dgm:t>
    </dgm:pt>
    <dgm:pt modelId="{853B35C5-624F-2E4C-986C-B604DCC35110}" type="sibTrans" cxnId="{C41DC642-C5C8-0B4E-A743-D4295839B703}">
      <dgm:prSet/>
      <dgm:spPr/>
      <dgm:t>
        <a:bodyPr/>
        <a:lstStyle/>
        <a:p>
          <a:endParaRPr lang="en-US"/>
        </a:p>
      </dgm:t>
    </dgm:pt>
    <dgm:pt modelId="{D5B5AC8E-29DC-A941-8D31-12119B1C2845}" type="pres">
      <dgm:prSet presAssocID="{83DA16DC-C7D1-2447-A5DD-8AA45797F712}" presName="Name0" presStyleCnt="0">
        <dgm:presLayoutVars>
          <dgm:dir/>
          <dgm:resizeHandles val="exact"/>
        </dgm:presLayoutVars>
      </dgm:prSet>
      <dgm:spPr/>
    </dgm:pt>
    <dgm:pt modelId="{77562E62-7C55-9048-8BFE-1065026F768E}" type="pres">
      <dgm:prSet presAssocID="{2C64824C-DFFA-194F-B5EC-9ED4C595777A}" presName="composite" presStyleCnt="0"/>
      <dgm:spPr/>
    </dgm:pt>
    <dgm:pt modelId="{552A7022-EEAA-F944-8788-54EB25E4FA06}" type="pres">
      <dgm:prSet presAssocID="{2C64824C-DFFA-194F-B5EC-9ED4C595777A}" presName="rect1" presStyleLbl="trAlignAcc1" presStyleIdx="0" presStyleCnt="5">
        <dgm:presLayoutVars>
          <dgm:bulletEnabled val="1"/>
        </dgm:presLayoutVars>
      </dgm:prSet>
      <dgm:spPr/>
    </dgm:pt>
    <dgm:pt modelId="{09F53AFB-0D60-B24C-B098-3C519DB60D7E}" type="pres">
      <dgm:prSet presAssocID="{2C64824C-DFFA-194F-B5EC-9ED4C595777A}" presName="rect2" presStyleLbl="fgImgPlace1" presStyleIdx="0" presStyleCnt="5"/>
      <dgm:spPr>
        <a:solidFill>
          <a:schemeClr val="tx1">
            <a:lumMod val="20000"/>
            <a:lumOff val="80000"/>
          </a:schemeClr>
        </a:solidFill>
      </dgm:spPr>
    </dgm:pt>
    <dgm:pt modelId="{0A1E8C1A-1BC1-3448-B998-3E7F67496883}" type="pres">
      <dgm:prSet presAssocID="{3E2895BA-D600-DA4E-A2DA-E819725FEB3A}" presName="sibTrans" presStyleCnt="0"/>
      <dgm:spPr/>
    </dgm:pt>
    <dgm:pt modelId="{0D949BD8-5CE2-C449-A6FD-3BC550178D47}" type="pres">
      <dgm:prSet presAssocID="{21827961-458E-1347-BDCD-4565F1091DEF}" presName="composite" presStyleCnt="0"/>
      <dgm:spPr/>
    </dgm:pt>
    <dgm:pt modelId="{0DE3A864-3C90-4042-9CF3-FDA409ED8218}" type="pres">
      <dgm:prSet presAssocID="{21827961-458E-1347-BDCD-4565F1091DEF}" presName="rect1" presStyleLbl="trAlignAcc1" presStyleIdx="1" presStyleCnt="5">
        <dgm:presLayoutVars>
          <dgm:bulletEnabled val="1"/>
        </dgm:presLayoutVars>
      </dgm:prSet>
      <dgm:spPr/>
    </dgm:pt>
    <dgm:pt modelId="{0E11BBF9-ACE9-CA41-A9B1-69185314FFDD}" type="pres">
      <dgm:prSet presAssocID="{21827961-458E-1347-BDCD-4565F1091DEF}" presName="rect2" presStyleLbl="fgImgPlace1" presStyleIdx="1" presStyleCnt="5"/>
      <dgm:spPr>
        <a:solidFill>
          <a:schemeClr val="bg2">
            <a:lumMod val="75000"/>
          </a:schemeClr>
        </a:solidFill>
      </dgm:spPr>
    </dgm:pt>
    <dgm:pt modelId="{50BC6E9F-8222-9644-A4D6-137D24123F84}" type="pres">
      <dgm:prSet presAssocID="{76B72E8C-A791-8A4E-A4D7-331562E118BC}" presName="sibTrans" presStyleCnt="0"/>
      <dgm:spPr/>
    </dgm:pt>
    <dgm:pt modelId="{0C20EB3C-0808-5344-8EF5-E3166BA7D477}" type="pres">
      <dgm:prSet presAssocID="{7605B7F6-2AC7-ED46-93F0-11EDE54F8296}" presName="composite" presStyleCnt="0"/>
      <dgm:spPr/>
    </dgm:pt>
    <dgm:pt modelId="{566697BF-F355-E84E-A22E-FEAFFAA58762}" type="pres">
      <dgm:prSet presAssocID="{7605B7F6-2AC7-ED46-93F0-11EDE54F8296}" presName="rect1" presStyleLbl="trAlignAcc1" presStyleIdx="2" presStyleCnt="5">
        <dgm:presLayoutVars>
          <dgm:bulletEnabled val="1"/>
        </dgm:presLayoutVars>
      </dgm:prSet>
      <dgm:spPr/>
    </dgm:pt>
    <dgm:pt modelId="{A3663754-A582-A24F-8201-0835113DD86F}" type="pres">
      <dgm:prSet presAssocID="{7605B7F6-2AC7-ED46-93F0-11EDE54F8296}" presName="rect2" presStyleLbl="fgImgPlace1" presStyleIdx="2" presStyleCnt="5"/>
      <dgm:spPr>
        <a:solidFill>
          <a:schemeClr val="bg1">
            <a:lumMod val="75000"/>
          </a:schemeClr>
        </a:solidFill>
      </dgm:spPr>
    </dgm:pt>
    <dgm:pt modelId="{84D98515-0044-1D4E-A143-3D61425EED0C}" type="pres">
      <dgm:prSet presAssocID="{7E26F529-BABD-6346-B831-4B8913817810}" presName="sibTrans" presStyleCnt="0"/>
      <dgm:spPr/>
    </dgm:pt>
    <dgm:pt modelId="{0F3C987D-0073-454D-BE5D-73A3A7CD7B08}" type="pres">
      <dgm:prSet presAssocID="{8E01BD88-9981-B345-859C-17D82AFCCB2D}" presName="composite" presStyleCnt="0"/>
      <dgm:spPr/>
    </dgm:pt>
    <dgm:pt modelId="{6D0DF95D-B9FE-EE4E-8BDF-99DA9FA53511}" type="pres">
      <dgm:prSet presAssocID="{8E01BD88-9981-B345-859C-17D82AFCCB2D}" presName="rect1" presStyleLbl="trAlignAcc1" presStyleIdx="3" presStyleCnt="5">
        <dgm:presLayoutVars>
          <dgm:bulletEnabled val="1"/>
        </dgm:presLayoutVars>
      </dgm:prSet>
      <dgm:spPr/>
    </dgm:pt>
    <dgm:pt modelId="{390D3C3D-A754-EE42-A523-423141D3982A}" type="pres">
      <dgm:prSet presAssocID="{8E01BD88-9981-B345-859C-17D82AFCCB2D}" presName="rect2" presStyleLbl="fgImgPlace1" presStyleIdx="3" presStyleCnt="5"/>
      <dgm:spPr>
        <a:solidFill>
          <a:schemeClr val="tx2">
            <a:lumMod val="60000"/>
            <a:lumOff val="40000"/>
          </a:schemeClr>
        </a:solidFill>
      </dgm:spPr>
    </dgm:pt>
    <dgm:pt modelId="{09146F04-A063-9D49-80D5-FE8B77F27818}" type="pres">
      <dgm:prSet presAssocID="{DC8C12CB-8B77-9546-B7E7-071FD7FC49D3}" presName="sibTrans" presStyleCnt="0"/>
      <dgm:spPr/>
    </dgm:pt>
    <dgm:pt modelId="{17E98727-429D-D440-86FA-015849B2C553}" type="pres">
      <dgm:prSet presAssocID="{11189513-F95E-D348-8890-91C8B58EA4C0}" presName="composite" presStyleCnt="0"/>
      <dgm:spPr/>
    </dgm:pt>
    <dgm:pt modelId="{5F75794B-1E51-8C40-8D3D-6B5DF38450EA}" type="pres">
      <dgm:prSet presAssocID="{11189513-F95E-D348-8890-91C8B58EA4C0}" presName="rect1" presStyleLbl="trAlignAcc1" presStyleIdx="4" presStyleCnt="5">
        <dgm:presLayoutVars>
          <dgm:bulletEnabled val="1"/>
        </dgm:presLayoutVars>
      </dgm:prSet>
      <dgm:spPr/>
    </dgm:pt>
    <dgm:pt modelId="{BAC3E734-A5A0-DA48-8E93-115E42C76E0D}" type="pres">
      <dgm:prSet presAssocID="{11189513-F95E-D348-8890-91C8B58EA4C0}" presName="rect2" presStyleLbl="fgImgPlace1" presStyleIdx="4" presStyleCnt="5"/>
      <dgm:spPr>
        <a:solidFill>
          <a:schemeClr val="accent2"/>
        </a:solidFill>
      </dgm:spPr>
    </dgm:pt>
  </dgm:ptLst>
  <dgm:cxnLst>
    <dgm:cxn modelId="{FB16CE22-F2D5-8C40-8F8C-66A544536E64}" type="presOf" srcId="{7605B7F6-2AC7-ED46-93F0-11EDE54F8296}" destId="{566697BF-F355-E84E-A22E-FEAFFAA58762}" srcOrd="0" destOrd="0" presId="urn:microsoft.com/office/officeart/2008/layout/PictureStrips"/>
    <dgm:cxn modelId="{A4D55B3B-DB4E-6043-9F9C-28FCB7B6AAB2}" type="presOf" srcId="{11189513-F95E-D348-8890-91C8B58EA4C0}" destId="{5F75794B-1E51-8C40-8D3D-6B5DF38450EA}" srcOrd="0" destOrd="0" presId="urn:microsoft.com/office/officeart/2008/layout/PictureStrips"/>
    <dgm:cxn modelId="{4AC9953D-A899-7243-837A-CEC7F14AD243}" type="presOf" srcId="{21827961-458E-1347-BDCD-4565F1091DEF}" destId="{0DE3A864-3C90-4042-9CF3-FDA409ED8218}" srcOrd="0" destOrd="0" presId="urn:microsoft.com/office/officeart/2008/layout/PictureStrips"/>
    <dgm:cxn modelId="{98F13441-D2C1-4442-8C70-51064579ADE0}" srcId="{83DA16DC-C7D1-2447-A5DD-8AA45797F712}" destId="{21827961-458E-1347-BDCD-4565F1091DEF}" srcOrd="1" destOrd="0" parTransId="{7782D8E3-3541-1D4C-8DF5-EC88DF96F9E9}" sibTransId="{76B72E8C-A791-8A4E-A4D7-331562E118BC}"/>
    <dgm:cxn modelId="{C41DC642-C5C8-0B4E-A743-D4295839B703}" srcId="{83DA16DC-C7D1-2447-A5DD-8AA45797F712}" destId="{11189513-F95E-D348-8890-91C8B58EA4C0}" srcOrd="4" destOrd="0" parTransId="{B5B957ED-0C9E-3A4B-8343-2FED07528718}" sibTransId="{853B35C5-624F-2E4C-986C-B604DCC35110}"/>
    <dgm:cxn modelId="{C9D70459-16FD-1A4E-9C15-5EAC00A745EF}" type="presOf" srcId="{8E01BD88-9981-B345-859C-17D82AFCCB2D}" destId="{6D0DF95D-B9FE-EE4E-8BDF-99DA9FA53511}" srcOrd="0" destOrd="0" presId="urn:microsoft.com/office/officeart/2008/layout/PictureStrips"/>
    <dgm:cxn modelId="{6023007D-D701-8748-8D07-D055EE2179FA}" type="presOf" srcId="{2C64824C-DFFA-194F-B5EC-9ED4C595777A}" destId="{552A7022-EEAA-F944-8788-54EB25E4FA06}" srcOrd="0" destOrd="0" presId="urn:microsoft.com/office/officeart/2008/layout/PictureStrips"/>
    <dgm:cxn modelId="{CC58B3AB-0C2A-6245-958C-4265F26DA76F}" srcId="{83DA16DC-C7D1-2447-A5DD-8AA45797F712}" destId="{7605B7F6-2AC7-ED46-93F0-11EDE54F8296}" srcOrd="2" destOrd="0" parTransId="{249EA26B-28C8-4D49-99F5-989EA07BE65D}" sibTransId="{7E26F529-BABD-6346-B831-4B8913817810}"/>
    <dgm:cxn modelId="{502502CD-51F5-864F-83DC-E3107D4995CC}" srcId="{83DA16DC-C7D1-2447-A5DD-8AA45797F712}" destId="{8E01BD88-9981-B345-859C-17D82AFCCB2D}" srcOrd="3" destOrd="0" parTransId="{038EDBE7-B335-DE43-98FE-B59863FB24B1}" sibTransId="{DC8C12CB-8B77-9546-B7E7-071FD7FC49D3}"/>
    <dgm:cxn modelId="{55C0D5DE-3C85-1143-9C31-540E49E602C4}" type="presOf" srcId="{83DA16DC-C7D1-2447-A5DD-8AA45797F712}" destId="{D5B5AC8E-29DC-A941-8D31-12119B1C2845}" srcOrd="0" destOrd="0" presId="urn:microsoft.com/office/officeart/2008/layout/PictureStrips"/>
    <dgm:cxn modelId="{15EEA2E5-CA4E-5147-A296-7205367E05B4}" srcId="{83DA16DC-C7D1-2447-A5DD-8AA45797F712}" destId="{2C64824C-DFFA-194F-B5EC-9ED4C595777A}" srcOrd="0" destOrd="0" parTransId="{4D72B998-3E36-A24B-B049-81CA49C02775}" sibTransId="{3E2895BA-D600-DA4E-A2DA-E819725FEB3A}"/>
    <dgm:cxn modelId="{CEE2CB27-2E77-304B-B176-9DBD5934EEB6}" type="presParOf" srcId="{D5B5AC8E-29DC-A941-8D31-12119B1C2845}" destId="{77562E62-7C55-9048-8BFE-1065026F768E}" srcOrd="0" destOrd="0" presId="urn:microsoft.com/office/officeart/2008/layout/PictureStrips"/>
    <dgm:cxn modelId="{F1D6C4BB-D601-5845-B6FC-8CBE3B6B5CB2}" type="presParOf" srcId="{77562E62-7C55-9048-8BFE-1065026F768E}" destId="{552A7022-EEAA-F944-8788-54EB25E4FA06}" srcOrd="0" destOrd="0" presId="urn:microsoft.com/office/officeart/2008/layout/PictureStrips"/>
    <dgm:cxn modelId="{8D040EB9-30C2-F149-953D-B48E7EFE29C6}" type="presParOf" srcId="{77562E62-7C55-9048-8BFE-1065026F768E}" destId="{09F53AFB-0D60-B24C-B098-3C519DB60D7E}" srcOrd="1" destOrd="0" presId="urn:microsoft.com/office/officeart/2008/layout/PictureStrips"/>
    <dgm:cxn modelId="{AC54EF41-AAFD-E14E-882F-C040DE6904EF}" type="presParOf" srcId="{D5B5AC8E-29DC-A941-8D31-12119B1C2845}" destId="{0A1E8C1A-1BC1-3448-B998-3E7F67496883}" srcOrd="1" destOrd="0" presId="urn:microsoft.com/office/officeart/2008/layout/PictureStrips"/>
    <dgm:cxn modelId="{93292F15-EB49-3E43-8675-69DE7092A843}" type="presParOf" srcId="{D5B5AC8E-29DC-A941-8D31-12119B1C2845}" destId="{0D949BD8-5CE2-C449-A6FD-3BC550178D47}" srcOrd="2" destOrd="0" presId="urn:microsoft.com/office/officeart/2008/layout/PictureStrips"/>
    <dgm:cxn modelId="{F1757C82-AADD-2A40-99EA-7DE252F0CF58}" type="presParOf" srcId="{0D949BD8-5CE2-C449-A6FD-3BC550178D47}" destId="{0DE3A864-3C90-4042-9CF3-FDA409ED8218}" srcOrd="0" destOrd="0" presId="urn:microsoft.com/office/officeart/2008/layout/PictureStrips"/>
    <dgm:cxn modelId="{DA5ED9B6-B3BA-8648-B79C-13D34566E7F2}" type="presParOf" srcId="{0D949BD8-5CE2-C449-A6FD-3BC550178D47}" destId="{0E11BBF9-ACE9-CA41-A9B1-69185314FFDD}" srcOrd="1" destOrd="0" presId="urn:microsoft.com/office/officeart/2008/layout/PictureStrips"/>
    <dgm:cxn modelId="{34B49301-9582-9941-BF69-EACF11B35618}" type="presParOf" srcId="{D5B5AC8E-29DC-A941-8D31-12119B1C2845}" destId="{50BC6E9F-8222-9644-A4D6-137D24123F84}" srcOrd="3" destOrd="0" presId="urn:microsoft.com/office/officeart/2008/layout/PictureStrips"/>
    <dgm:cxn modelId="{81D47F85-DC4C-9040-923E-9B05B5F47DF3}" type="presParOf" srcId="{D5B5AC8E-29DC-A941-8D31-12119B1C2845}" destId="{0C20EB3C-0808-5344-8EF5-E3166BA7D477}" srcOrd="4" destOrd="0" presId="urn:microsoft.com/office/officeart/2008/layout/PictureStrips"/>
    <dgm:cxn modelId="{559086D1-2702-6448-954D-51B9F646E827}" type="presParOf" srcId="{0C20EB3C-0808-5344-8EF5-E3166BA7D477}" destId="{566697BF-F355-E84E-A22E-FEAFFAA58762}" srcOrd="0" destOrd="0" presId="urn:microsoft.com/office/officeart/2008/layout/PictureStrips"/>
    <dgm:cxn modelId="{F5791700-6CCE-604C-980C-DDA207C9F3B9}" type="presParOf" srcId="{0C20EB3C-0808-5344-8EF5-E3166BA7D477}" destId="{A3663754-A582-A24F-8201-0835113DD86F}" srcOrd="1" destOrd="0" presId="urn:microsoft.com/office/officeart/2008/layout/PictureStrips"/>
    <dgm:cxn modelId="{E56F2108-2C26-784F-9F4E-0E72BA124E23}" type="presParOf" srcId="{D5B5AC8E-29DC-A941-8D31-12119B1C2845}" destId="{84D98515-0044-1D4E-A143-3D61425EED0C}" srcOrd="5" destOrd="0" presId="urn:microsoft.com/office/officeart/2008/layout/PictureStrips"/>
    <dgm:cxn modelId="{2F597B1E-652E-5C46-AE47-C22E981AE1BE}" type="presParOf" srcId="{D5B5AC8E-29DC-A941-8D31-12119B1C2845}" destId="{0F3C987D-0073-454D-BE5D-73A3A7CD7B08}" srcOrd="6" destOrd="0" presId="urn:microsoft.com/office/officeart/2008/layout/PictureStrips"/>
    <dgm:cxn modelId="{F780E07B-E98C-0B44-9059-00EED32B7EC3}" type="presParOf" srcId="{0F3C987D-0073-454D-BE5D-73A3A7CD7B08}" destId="{6D0DF95D-B9FE-EE4E-8BDF-99DA9FA53511}" srcOrd="0" destOrd="0" presId="urn:microsoft.com/office/officeart/2008/layout/PictureStrips"/>
    <dgm:cxn modelId="{496D2C91-1671-3541-BE66-4444C7BA852B}" type="presParOf" srcId="{0F3C987D-0073-454D-BE5D-73A3A7CD7B08}" destId="{390D3C3D-A754-EE42-A523-423141D3982A}" srcOrd="1" destOrd="0" presId="urn:microsoft.com/office/officeart/2008/layout/PictureStrips"/>
    <dgm:cxn modelId="{E8602712-459F-484F-86FB-D13590921029}" type="presParOf" srcId="{D5B5AC8E-29DC-A941-8D31-12119B1C2845}" destId="{09146F04-A063-9D49-80D5-FE8B77F27818}" srcOrd="7" destOrd="0" presId="urn:microsoft.com/office/officeart/2008/layout/PictureStrips"/>
    <dgm:cxn modelId="{077BB541-A1C1-A64C-8A73-8E7080152E26}" type="presParOf" srcId="{D5B5AC8E-29DC-A941-8D31-12119B1C2845}" destId="{17E98727-429D-D440-86FA-015849B2C553}" srcOrd="8" destOrd="0" presId="urn:microsoft.com/office/officeart/2008/layout/PictureStrips"/>
    <dgm:cxn modelId="{308FCF94-F961-9149-9CF6-D0A8F5F965C6}" type="presParOf" srcId="{17E98727-429D-D440-86FA-015849B2C553}" destId="{5F75794B-1E51-8C40-8D3D-6B5DF38450EA}" srcOrd="0" destOrd="0" presId="urn:microsoft.com/office/officeart/2008/layout/PictureStrips"/>
    <dgm:cxn modelId="{8325CCCA-4D19-D149-9FEE-BE20D582C1A7}" type="presParOf" srcId="{17E98727-429D-D440-86FA-015849B2C553}" destId="{BAC3E734-A5A0-DA48-8E93-115E42C76E0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BB55245-8F7C-E242-BE33-392C4634655C}"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GB"/>
        </a:p>
      </dgm:t>
    </dgm:pt>
    <dgm:pt modelId="{F24E32ED-1F9A-7F48-9DF0-5B1A15BB8409}">
      <dgm:prSet phldrT="[Text]" custT="1"/>
      <dgm:spPr/>
      <dgm:t>
        <a:bodyPr/>
        <a:lstStyle/>
        <a:p>
          <a:r>
            <a:rPr lang="en-GB" sz="2800" dirty="0"/>
            <a:t>Remember your focus – managing the business</a:t>
          </a:r>
        </a:p>
      </dgm:t>
    </dgm:pt>
    <dgm:pt modelId="{5BB6DB0D-A60E-DD47-83BB-CD437D821DF0}" type="parTrans" cxnId="{6D5D7C89-22B8-3E4D-84EF-F00B7217E451}">
      <dgm:prSet/>
      <dgm:spPr/>
      <dgm:t>
        <a:bodyPr/>
        <a:lstStyle/>
        <a:p>
          <a:endParaRPr lang="en-GB"/>
        </a:p>
      </dgm:t>
    </dgm:pt>
    <dgm:pt modelId="{D4C287D7-1576-D449-B3BF-A36C61E6CC27}" type="sibTrans" cxnId="{6D5D7C89-22B8-3E4D-84EF-F00B7217E451}">
      <dgm:prSet/>
      <dgm:spPr/>
      <dgm:t>
        <a:bodyPr/>
        <a:lstStyle/>
        <a:p>
          <a:endParaRPr lang="en-GB"/>
        </a:p>
      </dgm:t>
    </dgm:pt>
    <dgm:pt modelId="{934DF210-0021-304B-8FC1-17A8C90E6187}">
      <dgm:prSet phldrT="[Text]" custT="1"/>
      <dgm:spPr/>
      <dgm:t>
        <a:bodyPr/>
        <a:lstStyle/>
        <a:p>
          <a:r>
            <a:rPr lang="en-GB" sz="2800" dirty="0"/>
            <a:t>Think about your “audience” – members, officers, partners  and the public</a:t>
          </a:r>
        </a:p>
      </dgm:t>
    </dgm:pt>
    <dgm:pt modelId="{9592729D-C0D3-8145-9BB9-F71A53B41FD4}" type="parTrans" cxnId="{5DA9E1EE-D928-0C4D-B1DF-3C4ACFACD689}">
      <dgm:prSet/>
      <dgm:spPr/>
      <dgm:t>
        <a:bodyPr/>
        <a:lstStyle/>
        <a:p>
          <a:endParaRPr lang="en-GB"/>
        </a:p>
      </dgm:t>
    </dgm:pt>
    <dgm:pt modelId="{2C9065A8-6532-4B4D-857D-14F5D4489CC7}" type="sibTrans" cxnId="{5DA9E1EE-D928-0C4D-B1DF-3C4ACFACD689}">
      <dgm:prSet/>
      <dgm:spPr/>
      <dgm:t>
        <a:bodyPr/>
        <a:lstStyle/>
        <a:p>
          <a:endParaRPr lang="en-GB"/>
        </a:p>
      </dgm:t>
    </dgm:pt>
    <dgm:pt modelId="{24533A29-9E01-9945-B777-92E6B09FE35F}">
      <dgm:prSet phldrT="[Text]" custT="1"/>
      <dgm:spPr/>
      <dgm:t>
        <a:bodyPr/>
        <a:lstStyle/>
        <a:p>
          <a:r>
            <a:rPr lang="en-GB" sz="2800" dirty="0"/>
            <a:t>Reflect on your tone - appropriate authority, inclusion and fairness </a:t>
          </a:r>
        </a:p>
      </dgm:t>
    </dgm:pt>
    <dgm:pt modelId="{70D24979-7F64-0042-8F11-C9F7525DDCD0}" type="parTrans" cxnId="{F5D39BF4-FE0C-8942-8456-3741B81011EF}">
      <dgm:prSet/>
      <dgm:spPr/>
      <dgm:t>
        <a:bodyPr/>
        <a:lstStyle/>
        <a:p>
          <a:endParaRPr lang="en-GB"/>
        </a:p>
      </dgm:t>
    </dgm:pt>
    <dgm:pt modelId="{AD0F0F0F-346A-6648-9541-5E5D734F1F66}" type="sibTrans" cxnId="{F5D39BF4-FE0C-8942-8456-3741B81011EF}">
      <dgm:prSet/>
      <dgm:spPr/>
      <dgm:t>
        <a:bodyPr/>
        <a:lstStyle/>
        <a:p>
          <a:endParaRPr lang="en-GB"/>
        </a:p>
      </dgm:t>
    </dgm:pt>
    <dgm:pt modelId="{1979560C-822E-3C44-8A08-40EE1A7EAF0D}" type="pres">
      <dgm:prSet presAssocID="{0BB55245-8F7C-E242-BE33-392C4634655C}" presName="Name0" presStyleCnt="0">
        <dgm:presLayoutVars>
          <dgm:chMax val="7"/>
          <dgm:chPref val="7"/>
          <dgm:dir/>
        </dgm:presLayoutVars>
      </dgm:prSet>
      <dgm:spPr/>
    </dgm:pt>
    <dgm:pt modelId="{55655C0C-98B1-2144-8B9F-DC75C945ADEC}" type="pres">
      <dgm:prSet presAssocID="{0BB55245-8F7C-E242-BE33-392C4634655C}" presName="Name1" presStyleCnt="0"/>
      <dgm:spPr/>
    </dgm:pt>
    <dgm:pt modelId="{B54FCB28-5DB1-024C-8DD6-FD9CAE4E7084}" type="pres">
      <dgm:prSet presAssocID="{0BB55245-8F7C-E242-BE33-392C4634655C}" presName="cycle" presStyleCnt="0"/>
      <dgm:spPr/>
    </dgm:pt>
    <dgm:pt modelId="{1341A044-C259-C94C-A67B-1A235D155EDD}" type="pres">
      <dgm:prSet presAssocID="{0BB55245-8F7C-E242-BE33-392C4634655C}" presName="srcNode" presStyleLbl="node1" presStyleIdx="0" presStyleCnt="3"/>
      <dgm:spPr/>
    </dgm:pt>
    <dgm:pt modelId="{C9EF7A7F-018B-CF4A-B799-CA57FF0A630C}" type="pres">
      <dgm:prSet presAssocID="{0BB55245-8F7C-E242-BE33-392C4634655C}" presName="conn" presStyleLbl="parChTrans1D2" presStyleIdx="0" presStyleCnt="1"/>
      <dgm:spPr/>
    </dgm:pt>
    <dgm:pt modelId="{28A711F4-7CFA-374F-8825-7D6B642B0B01}" type="pres">
      <dgm:prSet presAssocID="{0BB55245-8F7C-E242-BE33-392C4634655C}" presName="extraNode" presStyleLbl="node1" presStyleIdx="0" presStyleCnt="3"/>
      <dgm:spPr/>
    </dgm:pt>
    <dgm:pt modelId="{219C410D-0486-C84C-923C-23A15B4BA424}" type="pres">
      <dgm:prSet presAssocID="{0BB55245-8F7C-E242-BE33-392C4634655C}" presName="dstNode" presStyleLbl="node1" presStyleIdx="0" presStyleCnt="3"/>
      <dgm:spPr/>
    </dgm:pt>
    <dgm:pt modelId="{D03110AD-B1BE-9943-B786-8223108D861E}" type="pres">
      <dgm:prSet presAssocID="{F24E32ED-1F9A-7F48-9DF0-5B1A15BB8409}" presName="text_1" presStyleLbl="node1" presStyleIdx="0" presStyleCnt="3">
        <dgm:presLayoutVars>
          <dgm:bulletEnabled val="1"/>
        </dgm:presLayoutVars>
      </dgm:prSet>
      <dgm:spPr/>
    </dgm:pt>
    <dgm:pt modelId="{D682A1B7-3CE6-8345-B9D0-DF4A7ABF5175}" type="pres">
      <dgm:prSet presAssocID="{F24E32ED-1F9A-7F48-9DF0-5B1A15BB8409}" presName="accent_1" presStyleCnt="0"/>
      <dgm:spPr/>
    </dgm:pt>
    <dgm:pt modelId="{7914DF0A-7265-C446-959F-45A328E5708C}" type="pres">
      <dgm:prSet presAssocID="{F24E32ED-1F9A-7F48-9DF0-5B1A15BB8409}" presName="accentRepeatNode" presStyleLbl="solidFgAcc1" presStyleIdx="0" presStyleCnt="3"/>
      <dgm:spPr>
        <a:solidFill>
          <a:schemeClr val="accent2"/>
        </a:solidFill>
      </dgm:spPr>
    </dgm:pt>
    <dgm:pt modelId="{37C74A3D-DAFD-4046-8839-4919775618D4}" type="pres">
      <dgm:prSet presAssocID="{934DF210-0021-304B-8FC1-17A8C90E6187}" presName="text_2" presStyleLbl="node1" presStyleIdx="1" presStyleCnt="3" custScaleY="118648">
        <dgm:presLayoutVars>
          <dgm:bulletEnabled val="1"/>
        </dgm:presLayoutVars>
      </dgm:prSet>
      <dgm:spPr/>
    </dgm:pt>
    <dgm:pt modelId="{50BB6D9C-D6C7-6D46-B3D1-3724FFA1E3F7}" type="pres">
      <dgm:prSet presAssocID="{934DF210-0021-304B-8FC1-17A8C90E6187}" presName="accent_2" presStyleCnt="0"/>
      <dgm:spPr/>
    </dgm:pt>
    <dgm:pt modelId="{5B192A71-FBDA-AB4D-A2D8-2155F570B185}" type="pres">
      <dgm:prSet presAssocID="{934DF210-0021-304B-8FC1-17A8C90E6187}" presName="accentRepeatNode" presStyleLbl="solidFgAcc1" presStyleIdx="1" presStyleCnt="3"/>
      <dgm:spPr>
        <a:solidFill>
          <a:schemeClr val="tx1">
            <a:lumMod val="40000"/>
            <a:lumOff val="60000"/>
          </a:schemeClr>
        </a:solidFill>
      </dgm:spPr>
    </dgm:pt>
    <dgm:pt modelId="{910FE275-9B34-CF41-8CBF-F050825AFFD4}" type="pres">
      <dgm:prSet presAssocID="{24533A29-9E01-9945-B777-92E6B09FE35F}" presName="text_3" presStyleLbl="node1" presStyleIdx="2" presStyleCnt="3" custScaleY="126357">
        <dgm:presLayoutVars>
          <dgm:bulletEnabled val="1"/>
        </dgm:presLayoutVars>
      </dgm:prSet>
      <dgm:spPr/>
    </dgm:pt>
    <dgm:pt modelId="{283CC555-DACB-F34A-873E-D13CA9E0829C}" type="pres">
      <dgm:prSet presAssocID="{24533A29-9E01-9945-B777-92E6B09FE35F}" presName="accent_3" presStyleCnt="0"/>
      <dgm:spPr/>
    </dgm:pt>
    <dgm:pt modelId="{4F425DD9-B3E3-8148-A892-FFC923FD664A}" type="pres">
      <dgm:prSet presAssocID="{24533A29-9E01-9945-B777-92E6B09FE35F}" presName="accentRepeatNode" presStyleLbl="solidFgAcc1" presStyleIdx="2" presStyleCnt="3"/>
      <dgm:spPr>
        <a:solidFill>
          <a:schemeClr val="tx2">
            <a:lumMod val="60000"/>
            <a:lumOff val="40000"/>
          </a:schemeClr>
        </a:solidFill>
      </dgm:spPr>
    </dgm:pt>
  </dgm:ptLst>
  <dgm:cxnLst>
    <dgm:cxn modelId="{F5CADF02-94F1-2447-A601-349F02F67ADD}" type="presOf" srcId="{F24E32ED-1F9A-7F48-9DF0-5B1A15BB8409}" destId="{D03110AD-B1BE-9943-B786-8223108D861E}" srcOrd="0" destOrd="0" presId="urn:microsoft.com/office/officeart/2008/layout/VerticalCurvedList"/>
    <dgm:cxn modelId="{8F5D5A14-96B3-D34A-B572-E5A88A96C213}" type="presOf" srcId="{D4C287D7-1576-D449-B3BF-A36C61E6CC27}" destId="{C9EF7A7F-018B-CF4A-B799-CA57FF0A630C}" srcOrd="0" destOrd="0" presId="urn:microsoft.com/office/officeart/2008/layout/VerticalCurvedList"/>
    <dgm:cxn modelId="{1BE4933B-F3EF-534F-AED1-7E6F8EFD1D36}" type="presOf" srcId="{934DF210-0021-304B-8FC1-17A8C90E6187}" destId="{37C74A3D-DAFD-4046-8839-4919775618D4}" srcOrd="0" destOrd="0" presId="urn:microsoft.com/office/officeart/2008/layout/VerticalCurvedList"/>
    <dgm:cxn modelId="{6D5D7C89-22B8-3E4D-84EF-F00B7217E451}" srcId="{0BB55245-8F7C-E242-BE33-392C4634655C}" destId="{F24E32ED-1F9A-7F48-9DF0-5B1A15BB8409}" srcOrd="0" destOrd="0" parTransId="{5BB6DB0D-A60E-DD47-83BB-CD437D821DF0}" sibTransId="{D4C287D7-1576-D449-B3BF-A36C61E6CC27}"/>
    <dgm:cxn modelId="{05B27DD2-9E3C-294A-BA81-E899F77CABC0}" type="presOf" srcId="{0BB55245-8F7C-E242-BE33-392C4634655C}" destId="{1979560C-822E-3C44-8A08-40EE1A7EAF0D}" srcOrd="0" destOrd="0" presId="urn:microsoft.com/office/officeart/2008/layout/VerticalCurvedList"/>
    <dgm:cxn modelId="{B8ADFFE6-A9E1-E94D-85C9-8182579E19B5}" type="presOf" srcId="{24533A29-9E01-9945-B777-92E6B09FE35F}" destId="{910FE275-9B34-CF41-8CBF-F050825AFFD4}" srcOrd="0" destOrd="0" presId="urn:microsoft.com/office/officeart/2008/layout/VerticalCurvedList"/>
    <dgm:cxn modelId="{5DA9E1EE-D928-0C4D-B1DF-3C4ACFACD689}" srcId="{0BB55245-8F7C-E242-BE33-392C4634655C}" destId="{934DF210-0021-304B-8FC1-17A8C90E6187}" srcOrd="1" destOrd="0" parTransId="{9592729D-C0D3-8145-9BB9-F71A53B41FD4}" sibTransId="{2C9065A8-6532-4B4D-857D-14F5D4489CC7}"/>
    <dgm:cxn modelId="{F5D39BF4-FE0C-8942-8456-3741B81011EF}" srcId="{0BB55245-8F7C-E242-BE33-392C4634655C}" destId="{24533A29-9E01-9945-B777-92E6B09FE35F}" srcOrd="2" destOrd="0" parTransId="{70D24979-7F64-0042-8F11-C9F7525DDCD0}" sibTransId="{AD0F0F0F-346A-6648-9541-5E5D734F1F66}"/>
    <dgm:cxn modelId="{51A22396-BB4F-814B-886D-D67FA34834A5}" type="presParOf" srcId="{1979560C-822E-3C44-8A08-40EE1A7EAF0D}" destId="{55655C0C-98B1-2144-8B9F-DC75C945ADEC}" srcOrd="0" destOrd="0" presId="urn:microsoft.com/office/officeart/2008/layout/VerticalCurvedList"/>
    <dgm:cxn modelId="{ED40C3E3-F1C9-804F-809C-52092752921A}" type="presParOf" srcId="{55655C0C-98B1-2144-8B9F-DC75C945ADEC}" destId="{B54FCB28-5DB1-024C-8DD6-FD9CAE4E7084}" srcOrd="0" destOrd="0" presId="urn:microsoft.com/office/officeart/2008/layout/VerticalCurvedList"/>
    <dgm:cxn modelId="{DC07E35B-C14E-ED42-821F-AFC50DA1532A}" type="presParOf" srcId="{B54FCB28-5DB1-024C-8DD6-FD9CAE4E7084}" destId="{1341A044-C259-C94C-A67B-1A235D155EDD}" srcOrd="0" destOrd="0" presId="urn:microsoft.com/office/officeart/2008/layout/VerticalCurvedList"/>
    <dgm:cxn modelId="{F82623AD-62E1-AB40-9998-34BAE2E36EBA}" type="presParOf" srcId="{B54FCB28-5DB1-024C-8DD6-FD9CAE4E7084}" destId="{C9EF7A7F-018B-CF4A-B799-CA57FF0A630C}" srcOrd="1" destOrd="0" presId="urn:microsoft.com/office/officeart/2008/layout/VerticalCurvedList"/>
    <dgm:cxn modelId="{86EA568A-D1B2-D54E-B062-62D9D7789EF2}" type="presParOf" srcId="{B54FCB28-5DB1-024C-8DD6-FD9CAE4E7084}" destId="{28A711F4-7CFA-374F-8825-7D6B642B0B01}" srcOrd="2" destOrd="0" presId="urn:microsoft.com/office/officeart/2008/layout/VerticalCurvedList"/>
    <dgm:cxn modelId="{66FB6395-73C0-2B48-9767-F2A4E9D9B496}" type="presParOf" srcId="{B54FCB28-5DB1-024C-8DD6-FD9CAE4E7084}" destId="{219C410D-0486-C84C-923C-23A15B4BA424}" srcOrd="3" destOrd="0" presId="urn:microsoft.com/office/officeart/2008/layout/VerticalCurvedList"/>
    <dgm:cxn modelId="{9FE9E3D6-B5A8-EC4B-904D-2C02ADA9518A}" type="presParOf" srcId="{55655C0C-98B1-2144-8B9F-DC75C945ADEC}" destId="{D03110AD-B1BE-9943-B786-8223108D861E}" srcOrd="1" destOrd="0" presId="urn:microsoft.com/office/officeart/2008/layout/VerticalCurvedList"/>
    <dgm:cxn modelId="{3F9F3D79-04C7-6B4F-B380-01C6ECF63D13}" type="presParOf" srcId="{55655C0C-98B1-2144-8B9F-DC75C945ADEC}" destId="{D682A1B7-3CE6-8345-B9D0-DF4A7ABF5175}" srcOrd="2" destOrd="0" presId="urn:microsoft.com/office/officeart/2008/layout/VerticalCurvedList"/>
    <dgm:cxn modelId="{7F80067E-FE67-1A41-8C19-06A630AB762F}" type="presParOf" srcId="{D682A1B7-3CE6-8345-B9D0-DF4A7ABF5175}" destId="{7914DF0A-7265-C446-959F-45A328E5708C}" srcOrd="0" destOrd="0" presId="urn:microsoft.com/office/officeart/2008/layout/VerticalCurvedList"/>
    <dgm:cxn modelId="{4C9F5A17-A4C0-1640-8D61-1D5E95DFCC7F}" type="presParOf" srcId="{55655C0C-98B1-2144-8B9F-DC75C945ADEC}" destId="{37C74A3D-DAFD-4046-8839-4919775618D4}" srcOrd="3" destOrd="0" presId="urn:microsoft.com/office/officeart/2008/layout/VerticalCurvedList"/>
    <dgm:cxn modelId="{A5D19084-EFEC-9E44-B719-67CD780FFAC5}" type="presParOf" srcId="{55655C0C-98B1-2144-8B9F-DC75C945ADEC}" destId="{50BB6D9C-D6C7-6D46-B3D1-3724FFA1E3F7}" srcOrd="4" destOrd="0" presId="urn:microsoft.com/office/officeart/2008/layout/VerticalCurvedList"/>
    <dgm:cxn modelId="{B7B1610B-7AD7-4A41-B64B-D39AFD030062}" type="presParOf" srcId="{50BB6D9C-D6C7-6D46-B3D1-3724FFA1E3F7}" destId="{5B192A71-FBDA-AB4D-A2D8-2155F570B185}" srcOrd="0" destOrd="0" presId="urn:microsoft.com/office/officeart/2008/layout/VerticalCurvedList"/>
    <dgm:cxn modelId="{0D8223F1-1251-1B49-9F65-017C0582467A}" type="presParOf" srcId="{55655C0C-98B1-2144-8B9F-DC75C945ADEC}" destId="{910FE275-9B34-CF41-8CBF-F050825AFFD4}" srcOrd="5" destOrd="0" presId="urn:microsoft.com/office/officeart/2008/layout/VerticalCurvedList"/>
    <dgm:cxn modelId="{228E36C3-3B22-9F4E-9043-E768C2BA4ACC}" type="presParOf" srcId="{55655C0C-98B1-2144-8B9F-DC75C945ADEC}" destId="{283CC555-DACB-F34A-873E-D13CA9E0829C}" srcOrd="6" destOrd="0" presId="urn:microsoft.com/office/officeart/2008/layout/VerticalCurvedList"/>
    <dgm:cxn modelId="{C7102052-C1D0-4348-8BDF-E3F2B921E89E}" type="presParOf" srcId="{283CC555-DACB-F34A-873E-D13CA9E0829C}" destId="{4F425DD9-B3E3-8148-A892-FFC923FD664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A2BBEF5-4648-114D-9A93-3E28565726A3}"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GB"/>
        </a:p>
      </dgm:t>
    </dgm:pt>
    <dgm:pt modelId="{3CB42EA0-1B16-6445-86F8-E472496A4371}">
      <dgm:prSet phldrT="[Text]" custT="1"/>
      <dgm:spPr/>
      <dgm:t>
        <a:bodyPr/>
        <a:lstStyle/>
        <a:p>
          <a:r>
            <a:rPr lang="en-GB" sz="2800" dirty="0"/>
            <a:t>What went well/what can we learn and do better next time</a:t>
          </a:r>
        </a:p>
      </dgm:t>
    </dgm:pt>
    <dgm:pt modelId="{FD66C088-3D81-654C-8C1E-D1BA9F2A1541}" type="parTrans" cxnId="{3AC2A922-C099-7F44-914C-E02BC5676BA1}">
      <dgm:prSet/>
      <dgm:spPr/>
      <dgm:t>
        <a:bodyPr/>
        <a:lstStyle/>
        <a:p>
          <a:endParaRPr lang="en-GB"/>
        </a:p>
      </dgm:t>
    </dgm:pt>
    <dgm:pt modelId="{E02EB3B9-A590-0441-9633-95B7655C089E}" type="sibTrans" cxnId="{3AC2A922-C099-7F44-914C-E02BC5676BA1}">
      <dgm:prSet/>
      <dgm:spPr/>
      <dgm:t>
        <a:bodyPr/>
        <a:lstStyle/>
        <a:p>
          <a:endParaRPr lang="en-GB"/>
        </a:p>
      </dgm:t>
    </dgm:pt>
    <dgm:pt modelId="{68955CA2-51A2-FF45-96F6-62003081A81E}">
      <dgm:prSet phldrT="[Text]" custT="1"/>
      <dgm:spPr/>
      <dgm:t>
        <a:bodyPr/>
        <a:lstStyle/>
        <a:p>
          <a:r>
            <a:rPr lang="en-GB" sz="2800" dirty="0"/>
            <a:t>Thinking ahead to the next meeting</a:t>
          </a:r>
        </a:p>
      </dgm:t>
    </dgm:pt>
    <dgm:pt modelId="{01377B87-FA1F-884B-8B58-E30B670DDC19}" type="parTrans" cxnId="{46DDEA6F-5F9A-E547-BA71-62674A21E8D7}">
      <dgm:prSet/>
      <dgm:spPr/>
      <dgm:t>
        <a:bodyPr/>
        <a:lstStyle/>
        <a:p>
          <a:endParaRPr lang="en-GB"/>
        </a:p>
      </dgm:t>
    </dgm:pt>
    <dgm:pt modelId="{7DEE40E2-3F0F-E94E-8B32-36FB5CC9B4A6}" type="sibTrans" cxnId="{46DDEA6F-5F9A-E547-BA71-62674A21E8D7}">
      <dgm:prSet/>
      <dgm:spPr/>
      <dgm:t>
        <a:bodyPr/>
        <a:lstStyle/>
        <a:p>
          <a:endParaRPr lang="en-GB"/>
        </a:p>
      </dgm:t>
    </dgm:pt>
    <dgm:pt modelId="{6DDB8BBF-E832-A245-9094-1218FBB5C9F8}">
      <dgm:prSet phldrT="[Text]" custT="1"/>
      <dgm:spPr/>
      <dgm:t>
        <a:bodyPr/>
        <a:lstStyle/>
        <a:p>
          <a:r>
            <a:rPr lang="en-GB" sz="2800" dirty="0"/>
            <a:t>Thanks to contributors</a:t>
          </a:r>
        </a:p>
      </dgm:t>
    </dgm:pt>
    <dgm:pt modelId="{0199E5EA-1752-644B-ACEE-6BB49FB15D20}" type="parTrans" cxnId="{E400BC92-EFBE-C14E-B555-2AC1509FE28A}">
      <dgm:prSet/>
      <dgm:spPr/>
      <dgm:t>
        <a:bodyPr/>
        <a:lstStyle/>
        <a:p>
          <a:endParaRPr lang="en-GB"/>
        </a:p>
      </dgm:t>
    </dgm:pt>
    <dgm:pt modelId="{8A34E141-7D81-FF45-8DEF-9F835AF68DB9}" type="sibTrans" cxnId="{E400BC92-EFBE-C14E-B555-2AC1509FE28A}">
      <dgm:prSet/>
      <dgm:spPr/>
      <dgm:t>
        <a:bodyPr/>
        <a:lstStyle/>
        <a:p>
          <a:endParaRPr lang="en-GB"/>
        </a:p>
      </dgm:t>
    </dgm:pt>
    <dgm:pt modelId="{E0037A1B-3B2C-9442-9CC9-190AAC928A2C}">
      <dgm:prSet custT="1"/>
      <dgm:spPr/>
      <dgm:t>
        <a:bodyPr/>
        <a:lstStyle/>
        <a:p>
          <a:r>
            <a:rPr lang="en-GB" sz="2800" dirty="0"/>
            <a:t>Minutes and actions  </a:t>
          </a:r>
        </a:p>
      </dgm:t>
    </dgm:pt>
    <dgm:pt modelId="{4401A893-61A7-4D4F-8264-604B8FCB619C}" type="parTrans" cxnId="{1E3E46C0-F7A6-7E4B-8B3A-744569A2429A}">
      <dgm:prSet/>
      <dgm:spPr/>
      <dgm:t>
        <a:bodyPr/>
        <a:lstStyle/>
        <a:p>
          <a:endParaRPr lang="en-GB"/>
        </a:p>
      </dgm:t>
    </dgm:pt>
    <dgm:pt modelId="{3FDF6B62-EA80-FC46-9A79-D58953B0853A}" type="sibTrans" cxnId="{1E3E46C0-F7A6-7E4B-8B3A-744569A2429A}">
      <dgm:prSet/>
      <dgm:spPr/>
      <dgm:t>
        <a:bodyPr/>
        <a:lstStyle/>
        <a:p>
          <a:endParaRPr lang="en-GB"/>
        </a:p>
      </dgm:t>
    </dgm:pt>
    <dgm:pt modelId="{85C3EA51-CAF1-834B-A081-9768D408EFED}" type="pres">
      <dgm:prSet presAssocID="{EA2BBEF5-4648-114D-9A93-3E28565726A3}" presName="Name0" presStyleCnt="0">
        <dgm:presLayoutVars>
          <dgm:chMax val="7"/>
          <dgm:chPref val="7"/>
          <dgm:dir/>
        </dgm:presLayoutVars>
      </dgm:prSet>
      <dgm:spPr/>
    </dgm:pt>
    <dgm:pt modelId="{B536C07A-9DF1-5942-910E-7A4469D27170}" type="pres">
      <dgm:prSet presAssocID="{EA2BBEF5-4648-114D-9A93-3E28565726A3}" presName="Name1" presStyleCnt="0"/>
      <dgm:spPr/>
    </dgm:pt>
    <dgm:pt modelId="{63E0CE55-F6A6-1441-BE73-2D3B09558096}" type="pres">
      <dgm:prSet presAssocID="{EA2BBEF5-4648-114D-9A93-3E28565726A3}" presName="cycle" presStyleCnt="0"/>
      <dgm:spPr/>
    </dgm:pt>
    <dgm:pt modelId="{3FED035B-1DBC-574A-B553-E8B01338402C}" type="pres">
      <dgm:prSet presAssocID="{EA2BBEF5-4648-114D-9A93-3E28565726A3}" presName="srcNode" presStyleLbl="node1" presStyleIdx="0" presStyleCnt="4"/>
      <dgm:spPr/>
    </dgm:pt>
    <dgm:pt modelId="{1F264C3E-FDF5-2244-B3E7-A06B81AAC756}" type="pres">
      <dgm:prSet presAssocID="{EA2BBEF5-4648-114D-9A93-3E28565726A3}" presName="conn" presStyleLbl="parChTrans1D2" presStyleIdx="0" presStyleCnt="1"/>
      <dgm:spPr/>
    </dgm:pt>
    <dgm:pt modelId="{05E51AB2-407E-5C46-AE35-A5C18ED8D41B}" type="pres">
      <dgm:prSet presAssocID="{EA2BBEF5-4648-114D-9A93-3E28565726A3}" presName="extraNode" presStyleLbl="node1" presStyleIdx="0" presStyleCnt="4"/>
      <dgm:spPr/>
    </dgm:pt>
    <dgm:pt modelId="{AF5245C5-766C-8C4D-A056-ED29BC3659A4}" type="pres">
      <dgm:prSet presAssocID="{EA2BBEF5-4648-114D-9A93-3E28565726A3}" presName="dstNode" presStyleLbl="node1" presStyleIdx="0" presStyleCnt="4"/>
      <dgm:spPr/>
    </dgm:pt>
    <dgm:pt modelId="{3F44AA7C-E73B-EC4C-9EBE-18A712FCC17C}" type="pres">
      <dgm:prSet presAssocID="{3CB42EA0-1B16-6445-86F8-E472496A4371}" presName="text_1" presStyleLbl="node1" presStyleIdx="0" presStyleCnt="4">
        <dgm:presLayoutVars>
          <dgm:bulletEnabled val="1"/>
        </dgm:presLayoutVars>
      </dgm:prSet>
      <dgm:spPr/>
    </dgm:pt>
    <dgm:pt modelId="{9F25B813-72AC-EC47-991B-186A8056C14C}" type="pres">
      <dgm:prSet presAssocID="{3CB42EA0-1B16-6445-86F8-E472496A4371}" presName="accent_1" presStyleCnt="0"/>
      <dgm:spPr/>
    </dgm:pt>
    <dgm:pt modelId="{284FA077-68FB-9945-99F0-957383EDC1DC}" type="pres">
      <dgm:prSet presAssocID="{3CB42EA0-1B16-6445-86F8-E472496A4371}" presName="accentRepeatNode" presStyleLbl="solidFgAcc1" presStyleIdx="0" presStyleCnt="4"/>
      <dgm:spPr>
        <a:solidFill>
          <a:schemeClr val="tx2">
            <a:lumMod val="60000"/>
            <a:lumOff val="40000"/>
          </a:schemeClr>
        </a:solidFill>
      </dgm:spPr>
    </dgm:pt>
    <dgm:pt modelId="{4B849142-A05C-0340-99B2-F55629BABA44}" type="pres">
      <dgm:prSet presAssocID="{68955CA2-51A2-FF45-96F6-62003081A81E}" presName="text_2" presStyleLbl="node1" presStyleIdx="1" presStyleCnt="4">
        <dgm:presLayoutVars>
          <dgm:bulletEnabled val="1"/>
        </dgm:presLayoutVars>
      </dgm:prSet>
      <dgm:spPr/>
    </dgm:pt>
    <dgm:pt modelId="{BB4DEC31-6E2F-7441-A3F1-A3F073622FBF}" type="pres">
      <dgm:prSet presAssocID="{68955CA2-51A2-FF45-96F6-62003081A81E}" presName="accent_2" presStyleCnt="0"/>
      <dgm:spPr/>
    </dgm:pt>
    <dgm:pt modelId="{6BD93F19-3E4B-714D-A8B8-8146DBF26F09}" type="pres">
      <dgm:prSet presAssocID="{68955CA2-51A2-FF45-96F6-62003081A81E}" presName="accentRepeatNode" presStyleLbl="solidFgAcc1" presStyleIdx="1" presStyleCnt="4"/>
      <dgm:spPr>
        <a:solidFill>
          <a:schemeClr val="accent2"/>
        </a:solidFill>
      </dgm:spPr>
    </dgm:pt>
    <dgm:pt modelId="{1D465D3E-7D3C-504C-AEA1-CDDF607932E5}" type="pres">
      <dgm:prSet presAssocID="{6DDB8BBF-E832-A245-9094-1218FBB5C9F8}" presName="text_3" presStyleLbl="node1" presStyleIdx="2" presStyleCnt="4">
        <dgm:presLayoutVars>
          <dgm:bulletEnabled val="1"/>
        </dgm:presLayoutVars>
      </dgm:prSet>
      <dgm:spPr/>
    </dgm:pt>
    <dgm:pt modelId="{71E3B4B5-9D89-C647-A2C1-4D00B6F2E541}" type="pres">
      <dgm:prSet presAssocID="{6DDB8BBF-E832-A245-9094-1218FBB5C9F8}" presName="accent_3" presStyleCnt="0"/>
      <dgm:spPr/>
    </dgm:pt>
    <dgm:pt modelId="{7ED5BC8F-EE72-3C4E-9205-4C2BEF064470}" type="pres">
      <dgm:prSet presAssocID="{6DDB8BBF-E832-A245-9094-1218FBB5C9F8}" presName="accentRepeatNode" presStyleLbl="solidFgAcc1" presStyleIdx="2" presStyleCnt="4"/>
      <dgm:spPr>
        <a:solidFill>
          <a:schemeClr val="bg2">
            <a:lumMod val="50000"/>
          </a:schemeClr>
        </a:solidFill>
      </dgm:spPr>
    </dgm:pt>
    <dgm:pt modelId="{F98BF6D1-CC96-CF40-A638-777DBAFE7776}" type="pres">
      <dgm:prSet presAssocID="{E0037A1B-3B2C-9442-9CC9-190AAC928A2C}" presName="text_4" presStyleLbl="node1" presStyleIdx="3" presStyleCnt="4">
        <dgm:presLayoutVars>
          <dgm:bulletEnabled val="1"/>
        </dgm:presLayoutVars>
      </dgm:prSet>
      <dgm:spPr/>
    </dgm:pt>
    <dgm:pt modelId="{AFB1360D-4821-D943-B2C1-4D9941EADE58}" type="pres">
      <dgm:prSet presAssocID="{E0037A1B-3B2C-9442-9CC9-190AAC928A2C}" presName="accent_4" presStyleCnt="0"/>
      <dgm:spPr/>
    </dgm:pt>
    <dgm:pt modelId="{8DD523F7-5D42-254E-BAD0-E8225F2B9449}" type="pres">
      <dgm:prSet presAssocID="{E0037A1B-3B2C-9442-9CC9-190AAC928A2C}" presName="accentRepeatNode" presStyleLbl="solidFgAcc1" presStyleIdx="3" presStyleCnt="4"/>
      <dgm:spPr>
        <a:solidFill>
          <a:schemeClr val="bg2">
            <a:lumMod val="75000"/>
          </a:schemeClr>
        </a:solidFill>
      </dgm:spPr>
    </dgm:pt>
  </dgm:ptLst>
  <dgm:cxnLst>
    <dgm:cxn modelId="{E94B3709-862C-FA42-8DB4-E98894F1E3BE}" type="presOf" srcId="{E02EB3B9-A590-0441-9633-95B7655C089E}" destId="{1F264C3E-FDF5-2244-B3E7-A06B81AAC756}" srcOrd="0" destOrd="0" presId="urn:microsoft.com/office/officeart/2008/layout/VerticalCurvedList"/>
    <dgm:cxn modelId="{7002D113-D1D2-E346-8884-EA98F0599D8F}" type="presOf" srcId="{E0037A1B-3B2C-9442-9CC9-190AAC928A2C}" destId="{F98BF6D1-CC96-CF40-A638-777DBAFE7776}" srcOrd="0" destOrd="0" presId="urn:microsoft.com/office/officeart/2008/layout/VerticalCurvedList"/>
    <dgm:cxn modelId="{3AC2A922-C099-7F44-914C-E02BC5676BA1}" srcId="{EA2BBEF5-4648-114D-9A93-3E28565726A3}" destId="{3CB42EA0-1B16-6445-86F8-E472496A4371}" srcOrd="0" destOrd="0" parTransId="{FD66C088-3D81-654C-8C1E-D1BA9F2A1541}" sibTransId="{E02EB3B9-A590-0441-9633-95B7655C089E}"/>
    <dgm:cxn modelId="{D5008B30-4B43-E04B-BEDB-B7464E5AA3A1}" type="presOf" srcId="{68955CA2-51A2-FF45-96F6-62003081A81E}" destId="{4B849142-A05C-0340-99B2-F55629BABA44}" srcOrd="0" destOrd="0" presId="urn:microsoft.com/office/officeart/2008/layout/VerticalCurvedList"/>
    <dgm:cxn modelId="{90C4E332-7195-EC47-8AD6-CBE7A4527432}" type="presOf" srcId="{3CB42EA0-1B16-6445-86F8-E472496A4371}" destId="{3F44AA7C-E73B-EC4C-9EBE-18A712FCC17C}" srcOrd="0" destOrd="0" presId="urn:microsoft.com/office/officeart/2008/layout/VerticalCurvedList"/>
    <dgm:cxn modelId="{04EE9734-95FB-3342-8342-0C322B1E7A6E}" type="presOf" srcId="{EA2BBEF5-4648-114D-9A93-3E28565726A3}" destId="{85C3EA51-CAF1-834B-A081-9768D408EFED}" srcOrd="0" destOrd="0" presId="urn:microsoft.com/office/officeart/2008/layout/VerticalCurvedList"/>
    <dgm:cxn modelId="{46DDEA6F-5F9A-E547-BA71-62674A21E8D7}" srcId="{EA2BBEF5-4648-114D-9A93-3E28565726A3}" destId="{68955CA2-51A2-FF45-96F6-62003081A81E}" srcOrd="1" destOrd="0" parTransId="{01377B87-FA1F-884B-8B58-E30B670DDC19}" sibTransId="{7DEE40E2-3F0F-E94E-8B32-36FB5CC9B4A6}"/>
    <dgm:cxn modelId="{E400BC92-EFBE-C14E-B555-2AC1509FE28A}" srcId="{EA2BBEF5-4648-114D-9A93-3E28565726A3}" destId="{6DDB8BBF-E832-A245-9094-1218FBB5C9F8}" srcOrd="2" destOrd="0" parTransId="{0199E5EA-1752-644B-ACEE-6BB49FB15D20}" sibTransId="{8A34E141-7D81-FF45-8DEF-9F835AF68DB9}"/>
    <dgm:cxn modelId="{1E3E46C0-F7A6-7E4B-8B3A-744569A2429A}" srcId="{EA2BBEF5-4648-114D-9A93-3E28565726A3}" destId="{E0037A1B-3B2C-9442-9CC9-190AAC928A2C}" srcOrd="3" destOrd="0" parTransId="{4401A893-61A7-4D4F-8264-604B8FCB619C}" sibTransId="{3FDF6B62-EA80-FC46-9A79-D58953B0853A}"/>
    <dgm:cxn modelId="{803BE6C7-78C0-2C4D-8CE5-03415847C6C7}" type="presOf" srcId="{6DDB8BBF-E832-A245-9094-1218FBB5C9F8}" destId="{1D465D3E-7D3C-504C-AEA1-CDDF607932E5}" srcOrd="0" destOrd="0" presId="urn:microsoft.com/office/officeart/2008/layout/VerticalCurvedList"/>
    <dgm:cxn modelId="{E4DC5BA7-61C2-E241-BD04-1412A8B7CC98}" type="presParOf" srcId="{85C3EA51-CAF1-834B-A081-9768D408EFED}" destId="{B536C07A-9DF1-5942-910E-7A4469D27170}" srcOrd="0" destOrd="0" presId="urn:microsoft.com/office/officeart/2008/layout/VerticalCurvedList"/>
    <dgm:cxn modelId="{4393F595-BFB4-EF49-B19F-2056D146E157}" type="presParOf" srcId="{B536C07A-9DF1-5942-910E-7A4469D27170}" destId="{63E0CE55-F6A6-1441-BE73-2D3B09558096}" srcOrd="0" destOrd="0" presId="urn:microsoft.com/office/officeart/2008/layout/VerticalCurvedList"/>
    <dgm:cxn modelId="{71AC95F7-70F2-FD43-9D37-C466B0A63A5D}" type="presParOf" srcId="{63E0CE55-F6A6-1441-BE73-2D3B09558096}" destId="{3FED035B-1DBC-574A-B553-E8B01338402C}" srcOrd="0" destOrd="0" presId="urn:microsoft.com/office/officeart/2008/layout/VerticalCurvedList"/>
    <dgm:cxn modelId="{1FB954B2-7DDF-3E49-A1E3-61BCA128FC5C}" type="presParOf" srcId="{63E0CE55-F6A6-1441-BE73-2D3B09558096}" destId="{1F264C3E-FDF5-2244-B3E7-A06B81AAC756}" srcOrd="1" destOrd="0" presId="urn:microsoft.com/office/officeart/2008/layout/VerticalCurvedList"/>
    <dgm:cxn modelId="{48BAE1A1-E8AE-9C4C-9125-99DAF0CD486F}" type="presParOf" srcId="{63E0CE55-F6A6-1441-BE73-2D3B09558096}" destId="{05E51AB2-407E-5C46-AE35-A5C18ED8D41B}" srcOrd="2" destOrd="0" presId="urn:microsoft.com/office/officeart/2008/layout/VerticalCurvedList"/>
    <dgm:cxn modelId="{5531D48F-7EFB-AC42-9202-3D3B88A50E86}" type="presParOf" srcId="{63E0CE55-F6A6-1441-BE73-2D3B09558096}" destId="{AF5245C5-766C-8C4D-A056-ED29BC3659A4}" srcOrd="3" destOrd="0" presId="urn:microsoft.com/office/officeart/2008/layout/VerticalCurvedList"/>
    <dgm:cxn modelId="{A2129F31-8B69-8C48-BC71-E79929F8FB83}" type="presParOf" srcId="{B536C07A-9DF1-5942-910E-7A4469D27170}" destId="{3F44AA7C-E73B-EC4C-9EBE-18A712FCC17C}" srcOrd="1" destOrd="0" presId="urn:microsoft.com/office/officeart/2008/layout/VerticalCurvedList"/>
    <dgm:cxn modelId="{F3FC7B03-888A-8440-9DB5-2DCD538B8C9B}" type="presParOf" srcId="{B536C07A-9DF1-5942-910E-7A4469D27170}" destId="{9F25B813-72AC-EC47-991B-186A8056C14C}" srcOrd="2" destOrd="0" presId="urn:microsoft.com/office/officeart/2008/layout/VerticalCurvedList"/>
    <dgm:cxn modelId="{3BED71F8-DD21-BC41-AC49-72A9617275DB}" type="presParOf" srcId="{9F25B813-72AC-EC47-991B-186A8056C14C}" destId="{284FA077-68FB-9945-99F0-957383EDC1DC}" srcOrd="0" destOrd="0" presId="urn:microsoft.com/office/officeart/2008/layout/VerticalCurvedList"/>
    <dgm:cxn modelId="{F81C13A5-29E0-564A-8172-10534A1A045B}" type="presParOf" srcId="{B536C07A-9DF1-5942-910E-7A4469D27170}" destId="{4B849142-A05C-0340-99B2-F55629BABA44}" srcOrd="3" destOrd="0" presId="urn:microsoft.com/office/officeart/2008/layout/VerticalCurvedList"/>
    <dgm:cxn modelId="{AC3E13D6-4219-F444-8C4D-92846867E91C}" type="presParOf" srcId="{B536C07A-9DF1-5942-910E-7A4469D27170}" destId="{BB4DEC31-6E2F-7441-A3F1-A3F073622FBF}" srcOrd="4" destOrd="0" presId="urn:microsoft.com/office/officeart/2008/layout/VerticalCurvedList"/>
    <dgm:cxn modelId="{A3C725B9-6866-584F-B82E-F702B3720ED3}" type="presParOf" srcId="{BB4DEC31-6E2F-7441-A3F1-A3F073622FBF}" destId="{6BD93F19-3E4B-714D-A8B8-8146DBF26F09}" srcOrd="0" destOrd="0" presId="urn:microsoft.com/office/officeart/2008/layout/VerticalCurvedList"/>
    <dgm:cxn modelId="{FFA02004-37E9-0A4A-881B-79098F770617}" type="presParOf" srcId="{B536C07A-9DF1-5942-910E-7A4469D27170}" destId="{1D465D3E-7D3C-504C-AEA1-CDDF607932E5}" srcOrd="5" destOrd="0" presId="urn:microsoft.com/office/officeart/2008/layout/VerticalCurvedList"/>
    <dgm:cxn modelId="{F9F01588-866B-A945-BFD3-6E80DFEB044F}" type="presParOf" srcId="{B536C07A-9DF1-5942-910E-7A4469D27170}" destId="{71E3B4B5-9D89-C647-A2C1-4D00B6F2E541}" srcOrd="6" destOrd="0" presId="urn:microsoft.com/office/officeart/2008/layout/VerticalCurvedList"/>
    <dgm:cxn modelId="{AFA4A30D-4572-F84D-90C3-96B3E02A8861}" type="presParOf" srcId="{71E3B4B5-9D89-C647-A2C1-4D00B6F2E541}" destId="{7ED5BC8F-EE72-3C4E-9205-4C2BEF064470}" srcOrd="0" destOrd="0" presId="urn:microsoft.com/office/officeart/2008/layout/VerticalCurvedList"/>
    <dgm:cxn modelId="{7E2157D6-71F6-C24A-B6EA-D99B5EAA53A4}" type="presParOf" srcId="{B536C07A-9DF1-5942-910E-7A4469D27170}" destId="{F98BF6D1-CC96-CF40-A638-777DBAFE7776}" srcOrd="7" destOrd="0" presId="urn:microsoft.com/office/officeart/2008/layout/VerticalCurvedList"/>
    <dgm:cxn modelId="{1F7A3E06-C401-F04E-AFF2-8F31787DCE82}" type="presParOf" srcId="{B536C07A-9DF1-5942-910E-7A4469D27170}" destId="{AFB1360D-4821-D943-B2C1-4D9941EADE58}" srcOrd="8" destOrd="0" presId="urn:microsoft.com/office/officeart/2008/layout/VerticalCurvedList"/>
    <dgm:cxn modelId="{B220811F-0DD8-754F-A406-64D3596F9CEE}" type="presParOf" srcId="{AFB1360D-4821-D943-B2C1-4D9941EADE58}" destId="{8DD523F7-5D42-254E-BAD0-E8225F2B944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3982F47-B81F-394A-8D38-F0B8952896D8}" type="doc">
      <dgm:prSet loTypeId="urn:microsoft.com/office/officeart/2005/8/layout/vList3" loCatId="" qsTypeId="urn:microsoft.com/office/officeart/2005/8/quickstyle/simple1" qsCatId="simple" csTypeId="urn:microsoft.com/office/officeart/2005/8/colors/accent0_1" csCatId="mainScheme" phldr="1"/>
      <dgm:spPr/>
      <dgm:t>
        <a:bodyPr/>
        <a:lstStyle/>
        <a:p>
          <a:endParaRPr lang="en-US"/>
        </a:p>
      </dgm:t>
    </dgm:pt>
    <dgm:pt modelId="{9FE91392-B2E0-4E43-A174-7B7D9C1590CA}">
      <dgm:prSet phldrT="[Text]" custT="1"/>
      <dgm:spPr/>
      <dgm:t>
        <a:bodyPr/>
        <a:lstStyle/>
        <a:p>
          <a:r>
            <a:rPr lang="en-US" sz="2800" dirty="0"/>
            <a:t>People who are deliberately disruptive or rude</a:t>
          </a:r>
        </a:p>
      </dgm:t>
    </dgm:pt>
    <dgm:pt modelId="{11887576-AD4A-D94C-9D76-2C7E176BC55D}" type="parTrans" cxnId="{A00FB934-25A5-BD43-9518-F7A666C7DE1C}">
      <dgm:prSet/>
      <dgm:spPr/>
      <dgm:t>
        <a:bodyPr/>
        <a:lstStyle/>
        <a:p>
          <a:endParaRPr lang="en-US"/>
        </a:p>
      </dgm:t>
    </dgm:pt>
    <dgm:pt modelId="{47C9D7EF-6806-AB42-9506-6A6E2A34F98C}" type="sibTrans" cxnId="{A00FB934-25A5-BD43-9518-F7A666C7DE1C}">
      <dgm:prSet/>
      <dgm:spPr/>
      <dgm:t>
        <a:bodyPr/>
        <a:lstStyle/>
        <a:p>
          <a:endParaRPr lang="en-US"/>
        </a:p>
      </dgm:t>
    </dgm:pt>
    <dgm:pt modelId="{70EF68D6-1DEB-F045-B342-60A0AD72BC47}">
      <dgm:prSet phldrT="[Text]" custT="1"/>
      <dgm:spPr/>
      <dgm:t>
        <a:bodyPr/>
        <a:lstStyle/>
        <a:p>
          <a:r>
            <a:rPr lang="en-US" sz="2800" dirty="0"/>
            <a:t>People who stay silent</a:t>
          </a:r>
        </a:p>
      </dgm:t>
    </dgm:pt>
    <dgm:pt modelId="{EF49410C-6F1C-F04A-B9FF-C7514450D194}" type="parTrans" cxnId="{FE85745B-A65A-3E4A-86E1-FB8CD5A65826}">
      <dgm:prSet/>
      <dgm:spPr/>
      <dgm:t>
        <a:bodyPr/>
        <a:lstStyle/>
        <a:p>
          <a:endParaRPr lang="en-US"/>
        </a:p>
      </dgm:t>
    </dgm:pt>
    <dgm:pt modelId="{E058A7C3-8C81-F244-891D-F556C83395C3}" type="sibTrans" cxnId="{FE85745B-A65A-3E4A-86E1-FB8CD5A65826}">
      <dgm:prSet/>
      <dgm:spPr/>
      <dgm:t>
        <a:bodyPr/>
        <a:lstStyle/>
        <a:p>
          <a:endParaRPr lang="en-US"/>
        </a:p>
      </dgm:t>
    </dgm:pt>
    <dgm:pt modelId="{76F6DB2E-51AE-6F4A-8B2C-9924B140BD81}">
      <dgm:prSet phldrT="[Text]" custT="1"/>
      <dgm:spPr/>
      <dgm:t>
        <a:bodyPr/>
        <a:lstStyle/>
        <a:p>
          <a:r>
            <a:rPr lang="en-US" sz="2800" dirty="0"/>
            <a:t>People who want to contribute but who are clearly nervous</a:t>
          </a:r>
        </a:p>
      </dgm:t>
    </dgm:pt>
    <dgm:pt modelId="{A380531A-8BDF-4D41-8D5D-D30A469FE03D}" type="parTrans" cxnId="{0518D0F4-1048-4B46-B27A-0894200336C5}">
      <dgm:prSet/>
      <dgm:spPr/>
      <dgm:t>
        <a:bodyPr/>
        <a:lstStyle/>
        <a:p>
          <a:endParaRPr lang="en-US"/>
        </a:p>
      </dgm:t>
    </dgm:pt>
    <dgm:pt modelId="{2151AFA5-FA79-D44E-A010-A989285F4EF1}" type="sibTrans" cxnId="{0518D0F4-1048-4B46-B27A-0894200336C5}">
      <dgm:prSet/>
      <dgm:spPr/>
      <dgm:t>
        <a:bodyPr/>
        <a:lstStyle/>
        <a:p>
          <a:endParaRPr lang="en-US"/>
        </a:p>
      </dgm:t>
    </dgm:pt>
    <dgm:pt modelId="{A0432903-8912-E049-8C6D-91306B56A2FC}">
      <dgm:prSet custT="1"/>
      <dgm:spPr/>
      <dgm:t>
        <a:bodyPr/>
        <a:lstStyle/>
        <a:p>
          <a:r>
            <a:rPr lang="en-US" sz="2800" dirty="0"/>
            <a:t>People who contribute but can’t stick to the point</a:t>
          </a:r>
        </a:p>
      </dgm:t>
    </dgm:pt>
    <dgm:pt modelId="{0CE1C288-0712-8C42-9616-AD1AB57CF1E2}" type="parTrans" cxnId="{5D9F1F30-C80D-824D-8B44-B18369C51D81}">
      <dgm:prSet/>
      <dgm:spPr/>
      <dgm:t>
        <a:bodyPr/>
        <a:lstStyle/>
        <a:p>
          <a:endParaRPr lang="en-US"/>
        </a:p>
      </dgm:t>
    </dgm:pt>
    <dgm:pt modelId="{5090043A-22B4-C143-98FB-8544070E98E6}" type="sibTrans" cxnId="{5D9F1F30-C80D-824D-8B44-B18369C51D81}">
      <dgm:prSet/>
      <dgm:spPr/>
      <dgm:t>
        <a:bodyPr/>
        <a:lstStyle/>
        <a:p>
          <a:endParaRPr lang="en-US"/>
        </a:p>
      </dgm:t>
    </dgm:pt>
    <dgm:pt modelId="{2B54F73D-5378-0340-A3A7-01F03A6130D3}" type="pres">
      <dgm:prSet presAssocID="{33982F47-B81F-394A-8D38-F0B8952896D8}" presName="linearFlow" presStyleCnt="0">
        <dgm:presLayoutVars>
          <dgm:dir/>
          <dgm:resizeHandles val="exact"/>
        </dgm:presLayoutVars>
      </dgm:prSet>
      <dgm:spPr/>
    </dgm:pt>
    <dgm:pt modelId="{9AC26CEE-C4DB-1A4A-8471-780AA6191E6D}" type="pres">
      <dgm:prSet presAssocID="{70EF68D6-1DEB-F045-B342-60A0AD72BC47}" presName="composite" presStyleCnt="0"/>
      <dgm:spPr/>
    </dgm:pt>
    <dgm:pt modelId="{A22E6C1A-E303-9140-AC24-FF848E9EB4AF}" type="pres">
      <dgm:prSet presAssocID="{70EF68D6-1DEB-F045-B342-60A0AD72BC47}" presName="imgShp" presStyleLbl="fgImgPlace1" presStyleIdx="0" presStyleCnt="4"/>
      <dgm:spPr>
        <a:solidFill>
          <a:schemeClr val="accent1">
            <a:lumMod val="40000"/>
            <a:lumOff val="60000"/>
          </a:schemeClr>
        </a:solidFill>
      </dgm:spPr>
    </dgm:pt>
    <dgm:pt modelId="{8380C770-16B1-3148-8683-E31C8505C884}" type="pres">
      <dgm:prSet presAssocID="{70EF68D6-1DEB-F045-B342-60A0AD72BC47}" presName="txShp" presStyleLbl="node1" presStyleIdx="0" presStyleCnt="4">
        <dgm:presLayoutVars>
          <dgm:bulletEnabled val="1"/>
        </dgm:presLayoutVars>
      </dgm:prSet>
      <dgm:spPr/>
    </dgm:pt>
    <dgm:pt modelId="{FF30A3BA-56DF-D540-90B5-E78D4A22986F}" type="pres">
      <dgm:prSet presAssocID="{E058A7C3-8C81-F244-891D-F556C83395C3}" presName="spacing" presStyleCnt="0"/>
      <dgm:spPr/>
    </dgm:pt>
    <dgm:pt modelId="{7084D88E-4F8C-0F4E-A110-42F0B8B7F71E}" type="pres">
      <dgm:prSet presAssocID="{76F6DB2E-51AE-6F4A-8B2C-9924B140BD81}" presName="composite" presStyleCnt="0"/>
      <dgm:spPr/>
    </dgm:pt>
    <dgm:pt modelId="{D9F845FC-4F51-5A48-98AC-AA8FA1DF7C8B}" type="pres">
      <dgm:prSet presAssocID="{76F6DB2E-51AE-6F4A-8B2C-9924B140BD81}" presName="imgShp" presStyleLbl="fgImgPlace1" presStyleIdx="1" presStyleCnt="4"/>
      <dgm:spPr>
        <a:solidFill>
          <a:schemeClr val="bg2">
            <a:lumMod val="75000"/>
          </a:schemeClr>
        </a:solidFill>
      </dgm:spPr>
    </dgm:pt>
    <dgm:pt modelId="{10E77321-20F9-3945-A7BA-24827311474F}" type="pres">
      <dgm:prSet presAssocID="{76F6DB2E-51AE-6F4A-8B2C-9924B140BD81}" presName="txShp" presStyleLbl="node1" presStyleIdx="1" presStyleCnt="4">
        <dgm:presLayoutVars>
          <dgm:bulletEnabled val="1"/>
        </dgm:presLayoutVars>
      </dgm:prSet>
      <dgm:spPr/>
    </dgm:pt>
    <dgm:pt modelId="{9189E81A-E22C-0D49-8520-9B914A20EB3A}" type="pres">
      <dgm:prSet presAssocID="{2151AFA5-FA79-D44E-A010-A989285F4EF1}" presName="spacing" presStyleCnt="0"/>
      <dgm:spPr/>
    </dgm:pt>
    <dgm:pt modelId="{A3CB8624-7AC0-3F4C-9878-8F3D55F717E0}" type="pres">
      <dgm:prSet presAssocID="{A0432903-8912-E049-8C6D-91306B56A2FC}" presName="composite" presStyleCnt="0"/>
      <dgm:spPr/>
    </dgm:pt>
    <dgm:pt modelId="{6274A9F0-F584-BA48-83D8-EDC70B47018B}" type="pres">
      <dgm:prSet presAssocID="{A0432903-8912-E049-8C6D-91306B56A2FC}" presName="imgShp" presStyleLbl="fgImgPlace1" presStyleIdx="2" presStyleCnt="4"/>
      <dgm:spPr>
        <a:solidFill>
          <a:schemeClr val="tx1">
            <a:lumMod val="40000"/>
            <a:lumOff val="60000"/>
          </a:schemeClr>
        </a:solidFill>
      </dgm:spPr>
    </dgm:pt>
    <dgm:pt modelId="{01CEDCD1-3F27-764A-B8B3-CB7A7C564E76}" type="pres">
      <dgm:prSet presAssocID="{A0432903-8912-E049-8C6D-91306B56A2FC}" presName="txShp" presStyleLbl="node1" presStyleIdx="2" presStyleCnt="4">
        <dgm:presLayoutVars>
          <dgm:bulletEnabled val="1"/>
        </dgm:presLayoutVars>
      </dgm:prSet>
      <dgm:spPr/>
    </dgm:pt>
    <dgm:pt modelId="{3F28FEB9-2D9B-EF47-B5E3-6B7C7FEEF253}" type="pres">
      <dgm:prSet presAssocID="{5090043A-22B4-C143-98FB-8544070E98E6}" presName="spacing" presStyleCnt="0"/>
      <dgm:spPr/>
    </dgm:pt>
    <dgm:pt modelId="{0CE1E496-C4B3-1F46-A8C0-9B0BE52ADAD8}" type="pres">
      <dgm:prSet presAssocID="{9FE91392-B2E0-4E43-A174-7B7D9C1590CA}" presName="composite" presStyleCnt="0"/>
      <dgm:spPr/>
    </dgm:pt>
    <dgm:pt modelId="{4CA8D4B5-4C24-B243-942B-AFEBB5DD5389}" type="pres">
      <dgm:prSet presAssocID="{9FE91392-B2E0-4E43-A174-7B7D9C1590CA}" presName="imgShp" presStyleLbl="fgImgPlace1" presStyleIdx="3" presStyleCnt="4"/>
      <dgm:spPr>
        <a:solidFill>
          <a:schemeClr val="accent2"/>
        </a:solidFill>
      </dgm:spPr>
    </dgm:pt>
    <dgm:pt modelId="{DB016C4F-FDBD-F14F-A995-32F714332550}" type="pres">
      <dgm:prSet presAssocID="{9FE91392-B2E0-4E43-A174-7B7D9C1590CA}" presName="txShp" presStyleLbl="node1" presStyleIdx="3" presStyleCnt="4">
        <dgm:presLayoutVars>
          <dgm:bulletEnabled val="1"/>
        </dgm:presLayoutVars>
      </dgm:prSet>
      <dgm:spPr/>
    </dgm:pt>
  </dgm:ptLst>
  <dgm:cxnLst>
    <dgm:cxn modelId="{89011F11-E5C2-4F4B-A552-006FC9E93372}" type="presOf" srcId="{A0432903-8912-E049-8C6D-91306B56A2FC}" destId="{01CEDCD1-3F27-764A-B8B3-CB7A7C564E76}" srcOrd="0" destOrd="0" presId="urn:microsoft.com/office/officeart/2005/8/layout/vList3"/>
    <dgm:cxn modelId="{80A76D24-D6DF-8447-8F35-62A21A612D88}" type="presOf" srcId="{33982F47-B81F-394A-8D38-F0B8952896D8}" destId="{2B54F73D-5378-0340-A3A7-01F03A6130D3}" srcOrd="0" destOrd="0" presId="urn:microsoft.com/office/officeart/2005/8/layout/vList3"/>
    <dgm:cxn modelId="{5D9F1F30-C80D-824D-8B44-B18369C51D81}" srcId="{33982F47-B81F-394A-8D38-F0B8952896D8}" destId="{A0432903-8912-E049-8C6D-91306B56A2FC}" srcOrd="2" destOrd="0" parTransId="{0CE1C288-0712-8C42-9616-AD1AB57CF1E2}" sibTransId="{5090043A-22B4-C143-98FB-8544070E98E6}"/>
    <dgm:cxn modelId="{A00FB934-25A5-BD43-9518-F7A666C7DE1C}" srcId="{33982F47-B81F-394A-8D38-F0B8952896D8}" destId="{9FE91392-B2E0-4E43-A174-7B7D9C1590CA}" srcOrd="3" destOrd="0" parTransId="{11887576-AD4A-D94C-9D76-2C7E176BC55D}" sibTransId="{47C9D7EF-6806-AB42-9506-6A6E2A34F98C}"/>
    <dgm:cxn modelId="{FE85745B-A65A-3E4A-86E1-FB8CD5A65826}" srcId="{33982F47-B81F-394A-8D38-F0B8952896D8}" destId="{70EF68D6-1DEB-F045-B342-60A0AD72BC47}" srcOrd="0" destOrd="0" parTransId="{EF49410C-6F1C-F04A-B9FF-C7514450D194}" sibTransId="{E058A7C3-8C81-F244-891D-F556C83395C3}"/>
    <dgm:cxn modelId="{CE28E0B0-740C-C546-BF1B-85969B70A3A3}" type="presOf" srcId="{70EF68D6-1DEB-F045-B342-60A0AD72BC47}" destId="{8380C770-16B1-3148-8683-E31C8505C884}" srcOrd="0" destOrd="0" presId="urn:microsoft.com/office/officeart/2005/8/layout/vList3"/>
    <dgm:cxn modelId="{A25810EE-842D-4949-A222-DD47DB095D08}" type="presOf" srcId="{9FE91392-B2E0-4E43-A174-7B7D9C1590CA}" destId="{DB016C4F-FDBD-F14F-A995-32F714332550}" srcOrd="0" destOrd="0" presId="urn:microsoft.com/office/officeart/2005/8/layout/vList3"/>
    <dgm:cxn modelId="{0518D0F4-1048-4B46-B27A-0894200336C5}" srcId="{33982F47-B81F-394A-8D38-F0B8952896D8}" destId="{76F6DB2E-51AE-6F4A-8B2C-9924B140BD81}" srcOrd="1" destOrd="0" parTransId="{A380531A-8BDF-4D41-8D5D-D30A469FE03D}" sibTransId="{2151AFA5-FA79-D44E-A010-A989285F4EF1}"/>
    <dgm:cxn modelId="{669B60F5-05CD-7746-B5D3-802C38CC0AAE}" type="presOf" srcId="{76F6DB2E-51AE-6F4A-8B2C-9924B140BD81}" destId="{10E77321-20F9-3945-A7BA-24827311474F}" srcOrd="0" destOrd="0" presId="urn:microsoft.com/office/officeart/2005/8/layout/vList3"/>
    <dgm:cxn modelId="{F44364FA-6BF8-924D-9AE9-66915FA1626B}" type="presParOf" srcId="{2B54F73D-5378-0340-A3A7-01F03A6130D3}" destId="{9AC26CEE-C4DB-1A4A-8471-780AA6191E6D}" srcOrd="0" destOrd="0" presId="urn:microsoft.com/office/officeart/2005/8/layout/vList3"/>
    <dgm:cxn modelId="{434F5A47-E94B-0047-8F18-89383F5CC305}" type="presParOf" srcId="{9AC26CEE-C4DB-1A4A-8471-780AA6191E6D}" destId="{A22E6C1A-E303-9140-AC24-FF848E9EB4AF}" srcOrd="0" destOrd="0" presId="urn:microsoft.com/office/officeart/2005/8/layout/vList3"/>
    <dgm:cxn modelId="{BF331FC2-693E-4148-8561-41568ECB635A}" type="presParOf" srcId="{9AC26CEE-C4DB-1A4A-8471-780AA6191E6D}" destId="{8380C770-16B1-3148-8683-E31C8505C884}" srcOrd="1" destOrd="0" presId="urn:microsoft.com/office/officeart/2005/8/layout/vList3"/>
    <dgm:cxn modelId="{C6653EA7-34A1-0549-BCCB-6A024F5BE9EC}" type="presParOf" srcId="{2B54F73D-5378-0340-A3A7-01F03A6130D3}" destId="{FF30A3BA-56DF-D540-90B5-E78D4A22986F}" srcOrd="1" destOrd="0" presId="urn:microsoft.com/office/officeart/2005/8/layout/vList3"/>
    <dgm:cxn modelId="{88E6BBF7-0D20-1643-9129-DD0EF14D6355}" type="presParOf" srcId="{2B54F73D-5378-0340-A3A7-01F03A6130D3}" destId="{7084D88E-4F8C-0F4E-A110-42F0B8B7F71E}" srcOrd="2" destOrd="0" presId="urn:microsoft.com/office/officeart/2005/8/layout/vList3"/>
    <dgm:cxn modelId="{4292BEA9-C79A-0240-A250-D22620483A88}" type="presParOf" srcId="{7084D88E-4F8C-0F4E-A110-42F0B8B7F71E}" destId="{D9F845FC-4F51-5A48-98AC-AA8FA1DF7C8B}" srcOrd="0" destOrd="0" presId="urn:microsoft.com/office/officeart/2005/8/layout/vList3"/>
    <dgm:cxn modelId="{3D7F4FF6-FE08-AA4A-8DE4-E719CBE8BD41}" type="presParOf" srcId="{7084D88E-4F8C-0F4E-A110-42F0B8B7F71E}" destId="{10E77321-20F9-3945-A7BA-24827311474F}" srcOrd="1" destOrd="0" presId="urn:microsoft.com/office/officeart/2005/8/layout/vList3"/>
    <dgm:cxn modelId="{4A7993F8-8E3A-9E43-A878-07343BF6FB6B}" type="presParOf" srcId="{2B54F73D-5378-0340-A3A7-01F03A6130D3}" destId="{9189E81A-E22C-0D49-8520-9B914A20EB3A}" srcOrd="3" destOrd="0" presId="urn:microsoft.com/office/officeart/2005/8/layout/vList3"/>
    <dgm:cxn modelId="{460A4E4F-C62D-F747-9829-FB3C4BAC5B25}" type="presParOf" srcId="{2B54F73D-5378-0340-A3A7-01F03A6130D3}" destId="{A3CB8624-7AC0-3F4C-9878-8F3D55F717E0}" srcOrd="4" destOrd="0" presId="urn:microsoft.com/office/officeart/2005/8/layout/vList3"/>
    <dgm:cxn modelId="{B5F07BFC-5DFB-2544-80CF-DA79EDF9A3B1}" type="presParOf" srcId="{A3CB8624-7AC0-3F4C-9878-8F3D55F717E0}" destId="{6274A9F0-F584-BA48-83D8-EDC70B47018B}" srcOrd="0" destOrd="0" presId="urn:microsoft.com/office/officeart/2005/8/layout/vList3"/>
    <dgm:cxn modelId="{E420DCD5-3A71-BE4A-8426-1128F9BBC2A4}" type="presParOf" srcId="{A3CB8624-7AC0-3F4C-9878-8F3D55F717E0}" destId="{01CEDCD1-3F27-764A-B8B3-CB7A7C564E76}" srcOrd="1" destOrd="0" presId="urn:microsoft.com/office/officeart/2005/8/layout/vList3"/>
    <dgm:cxn modelId="{CE915D2B-896F-B842-BD45-EB643BD85995}" type="presParOf" srcId="{2B54F73D-5378-0340-A3A7-01F03A6130D3}" destId="{3F28FEB9-2D9B-EF47-B5E3-6B7C7FEEF253}" srcOrd="5" destOrd="0" presId="urn:microsoft.com/office/officeart/2005/8/layout/vList3"/>
    <dgm:cxn modelId="{A3F9F761-2213-AB4B-9CB7-E6989AE82820}" type="presParOf" srcId="{2B54F73D-5378-0340-A3A7-01F03A6130D3}" destId="{0CE1E496-C4B3-1F46-A8C0-9B0BE52ADAD8}" srcOrd="6" destOrd="0" presId="urn:microsoft.com/office/officeart/2005/8/layout/vList3"/>
    <dgm:cxn modelId="{015C9A9F-B288-6A46-BBBB-069E73E4459C}" type="presParOf" srcId="{0CE1E496-C4B3-1F46-A8C0-9B0BE52ADAD8}" destId="{4CA8D4B5-4C24-B243-942B-AFEBB5DD5389}" srcOrd="0" destOrd="0" presId="urn:microsoft.com/office/officeart/2005/8/layout/vList3"/>
    <dgm:cxn modelId="{1B67013A-41EF-2B49-9136-58BAA2D78CD1}" type="presParOf" srcId="{0CE1E496-C4B3-1F46-A8C0-9B0BE52ADAD8}" destId="{DB016C4F-FDBD-F14F-A995-32F71433255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3982F47-B81F-394A-8D38-F0B8952896D8}"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9FE91392-B2E0-4E43-A174-7B7D9C1590CA}">
      <dgm:prSet phldrT="[Text]"/>
      <dgm:spPr/>
      <dgm:t>
        <a:bodyPr/>
        <a:lstStyle/>
        <a:p>
          <a:r>
            <a:rPr lang="en-US" dirty="0"/>
            <a:t>The disruptors</a:t>
          </a:r>
        </a:p>
      </dgm:t>
    </dgm:pt>
    <dgm:pt modelId="{11887576-AD4A-D94C-9D76-2C7E176BC55D}" type="parTrans" cxnId="{A00FB934-25A5-BD43-9518-F7A666C7DE1C}">
      <dgm:prSet/>
      <dgm:spPr/>
      <dgm:t>
        <a:bodyPr/>
        <a:lstStyle/>
        <a:p>
          <a:endParaRPr lang="en-US"/>
        </a:p>
      </dgm:t>
    </dgm:pt>
    <dgm:pt modelId="{47C9D7EF-6806-AB42-9506-6A6E2A34F98C}" type="sibTrans" cxnId="{A00FB934-25A5-BD43-9518-F7A666C7DE1C}">
      <dgm:prSet/>
      <dgm:spPr/>
      <dgm:t>
        <a:bodyPr/>
        <a:lstStyle/>
        <a:p>
          <a:endParaRPr lang="en-US"/>
        </a:p>
      </dgm:t>
    </dgm:pt>
    <dgm:pt modelId="{70EF68D6-1DEB-F045-B342-60A0AD72BC47}">
      <dgm:prSet phldrT="[Text]"/>
      <dgm:spPr/>
      <dgm:t>
        <a:bodyPr/>
        <a:lstStyle/>
        <a:p>
          <a:r>
            <a:rPr lang="en-US" dirty="0"/>
            <a:t>The non-contributors</a:t>
          </a:r>
        </a:p>
      </dgm:t>
    </dgm:pt>
    <dgm:pt modelId="{EF49410C-6F1C-F04A-B9FF-C7514450D194}" type="parTrans" cxnId="{FE85745B-A65A-3E4A-86E1-FB8CD5A65826}">
      <dgm:prSet/>
      <dgm:spPr/>
      <dgm:t>
        <a:bodyPr/>
        <a:lstStyle/>
        <a:p>
          <a:endParaRPr lang="en-US"/>
        </a:p>
      </dgm:t>
    </dgm:pt>
    <dgm:pt modelId="{E058A7C3-8C81-F244-891D-F556C83395C3}" type="sibTrans" cxnId="{FE85745B-A65A-3E4A-86E1-FB8CD5A65826}">
      <dgm:prSet/>
      <dgm:spPr/>
      <dgm:t>
        <a:bodyPr/>
        <a:lstStyle/>
        <a:p>
          <a:endParaRPr lang="en-US"/>
        </a:p>
      </dgm:t>
    </dgm:pt>
    <dgm:pt modelId="{76F6DB2E-51AE-6F4A-8B2C-9924B140BD81}">
      <dgm:prSet phldrT="[Text]"/>
      <dgm:spPr/>
      <dgm:t>
        <a:bodyPr/>
        <a:lstStyle/>
        <a:p>
          <a:r>
            <a:rPr lang="en-US" dirty="0"/>
            <a:t>The show-offs</a:t>
          </a:r>
        </a:p>
      </dgm:t>
    </dgm:pt>
    <dgm:pt modelId="{A380531A-8BDF-4D41-8D5D-D30A469FE03D}" type="parTrans" cxnId="{0518D0F4-1048-4B46-B27A-0894200336C5}">
      <dgm:prSet/>
      <dgm:spPr/>
      <dgm:t>
        <a:bodyPr/>
        <a:lstStyle/>
        <a:p>
          <a:endParaRPr lang="en-US"/>
        </a:p>
      </dgm:t>
    </dgm:pt>
    <dgm:pt modelId="{2151AFA5-FA79-D44E-A010-A989285F4EF1}" type="sibTrans" cxnId="{0518D0F4-1048-4B46-B27A-0894200336C5}">
      <dgm:prSet/>
      <dgm:spPr/>
      <dgm:t>
        <a:bodyPr/>
        <a:lstStyle/>
        <a:p>
          <a:endParaRPr lang="en-US"/>
        </a:p>
      </dgm:t>
    </dgm:pt>
    <dgm:pt modelId="{A0432903-8912-E049-8C6D-91306B56A2FC}">
      <dgm:prSet/>
      <dgm:spPr/>
      <dgm:t>
        <a:bodyPr/>
        <a:lstStyle/>
        <a:p>
          <a:r>
            <a:rPr lang="en-US" dirty="0"/>
            <a:t>The ramblers</a:t>
          </a:r>
        </a:p>
      </dgm:t>
    </dgm:pt>
    <dgm:pt modelId="{0CE1C288-0712-8C42-9616-AD1AB57CF1E2}" type="parTrans" cxnId="{5D9F1F30-C80D-824D-8B44-B18369C51D81}">
      <dgm:prSet/>
      <dgm:spPr/>
      <dgm:t>
        <a:bodyPr/>
        <a:lstStyle/>
        <a:p>
          <a:endParaRPr lang="en-US"/>
        </a:p>
      </dgm:t>
    </dgm:pt>
    <dgm:pt modelId="{5090043A-22B4-C143-98FB-8544070E98E6}" type="sibTrans" cxnId="{5D9F1F30-C80D-824D-8B44-B18369C51D81}">
      <dgm:prSet/>
      <dgm:spPr/>
      <dgm:t>
        <a:bodyPr/>
        <a:lstStyle/>
        <a:p>
          <a:endParaRPr lang="en-US"/>
        </a:p>
      </dgm:t>
    </dgm:pt>
    <dgm:pt modelId="{CDB3C109-5EC6-8E46-9881-9DC4B0102599}">
      <dgm:prSet/>
      <dgm:spPr/>
      <dgm:t>
        <a:bodyPr/>
        <a:lstStyle/>
        <a:p>
          <a:r>
            <a:rPr lang="en-US" dirty="0"/>
            <a:t>The distracted</a:t>
          </a:r>
        </a:p>
      </dgm:t>
    </dgm:pt>
    <dgm:pt modelId="{3F4D3EA2-CEAA-0F49-A6B0-44E22BF7CFAD}" type="parTrans" cxnId="{F2BD15E3-6045-BB41-8797-1123A080B07F}">
      <dgm:prSet/>
      <dgm:spPr/>
      <dgm:t>
        <a:bodyPr/>
        <a:lstStyle/>
        <a:p>
          <a:endParaRPr lang="en-US"/>
        </a:p>
      </dgm:t>
    </dgm:pt>
    <dgm:pt modelId="{A0CBD18A-3B07-574D-9145-11F75634F00F}" type="sibTrans" cxnId="{F2BD15E3-6045-BB41-8797-1123A080B07F}">
      <dgm:prSet/>
      <dgm:spPr/>
      <dgm:t>
        <a:bodyPr/>
        <a:lstStyle/>
        <a:p>
          <a:endParaRPr lang="en-US"/>
        </a:p>
      </dgm:t>
    </dgm:pt>
    <dgm:pt modelId="{1F97DD0E-DC57-9A4A-AE79-DB1B5BD15A90}" type="pres">
      <dgm:prSet presAssocID="{33982F47-B81F-394A-8D38-F0B8952896D8}" presName="Name0" presStyleCnt="0">
        <dgm:presLayoutVars>
          <dgm:dir/>
          <dgm:resizeHandles val="exact"/>
        </dgm:presLayoutVars>
      </dgm:prSet>
      <dgm:spPr/>
    </dgm:pt>
    <dgm:pt modelId="{12227395-4F9B-7B43-99BD-90244242F709}" type="pres">
      <dgm:prSet presAssocID="{9FE91392-B2E0-4E43-A174-7B7D9C1590CA}" presName="composite" presStyleCnt="0"/>
      <dgm:spPr/>
    </dgm:pt>
    <dgm:pt modelId="{3010B4EC-0A7D-0748-859D-CDC320A12233}" type="pres">
      <dgm:prSet presAssocID="{9FE91392-B2E0-4E43-A174-7B7D9C1590CA}" presName="rect1" presStyleLbl="trAlignAcc1" presStyleIdx="0" presStyleCnt="5" custLinFactNeighborX="5588" custLinFactNeighborY="3297">
        <dgm:presLayoutVars>
          <dgm:bulletEnabled val="1"/>
        </dgm:presLayoutVars>
      </dgm:prSet>
      <dgm:spPr/>
    </dgm:pt>
    <dgm:pt modelId="{AB60BF26-4204-8444-BC78-4109FC67A414}" type="pres">
      <dgm:prSet presAssocID="{9FE91392-B2E0-4E43-A174-7B7D9C1590CA}" presName="rect2" presStyleLbl="fgImgPlace1" presStyleIdx="0" presStyleCnt="5" custLinFactNeighborX="12557" custLinFactNeighborY="-13335"/>
      <dgm:spPr>
        <a:solidFill>
          <a:schemeClr val="accent2"/>
        </a:solidFill>
      </dgm:spPr>
    </dgm:pt>
    <dgm:pt modelId="{C100DB50-AC9A-4C4B-9476-48AF34A1F57C}" type="pres">
      <dgm:prSet presAssocID="{47C9D7EF-6806-AB42-9506-6A6E2A34F98C}" presName="sibTrans" presStyleCnt="0"/>
      <dgm:spPr/>
    </dgm:pt>
    <dgm:pt modelId="{914E54D7-53CB-DE48-A660-4E058D5C244D}" type="pres">
      <dgm:prSet presAssocID="{70EF68D6-1DEB-F045-B342-60A0AD72BC47}" presName="composite" presStyleCnt="0"/>
      <dgm:spPr/>
    </dgm:pt>
    <dgm:pt modelId="{4A3172FD-BEE6-CE42-8D91-DB5A4FE1BB5F}" type="pres">
      <dgm:prSet presAssocID="{70EF68D6-1DEB-F045-B342-60A0AD72BC47}" presName="rect1" presStyleLbl="trAlignAcc1" presStyleIdx="1" presStyleCnt="5" custLinFactNeighborX="17510" custLinFactNeighborY="4395">
        <dgm:presLayoutVars>
          <dgm:bulletEnabled val="1"/>
        </dgm:presLayoutVars>
      </dgm:prSet>
      <dgm:spPr/>
    </dgm:pt>
    <dgm:pt modelId="{7A262856-9548-524A-BCA3-98F46B303772}" type="pres">
      <dgm:prSet presAssocID="{70EF68D6-1DEB-F045-B342-60A0AD72BC47}" presName="rect2" presStyleLbl="fgImgPlace1" presStyleIdx="1" presStyleCnt="5" custLinFactNeighborX="70629" custLinFactNeighborY="3139"/>
      <dgm:spPr>
        <a:solidFill>
          <a:schemeClr val="tx2">
            <a:lumMod val="20000"/>
            <a:lumOff val="80000"/>
          </a:schemeClr>
        </a:solidFill>
      </dgm:spPr>
    </dgm:pt>
    <dgm:pt modelId="{9B6A645E-48B6-E645-95DA-41259FF1684B}" type="pres">
      <dgm:prSet presAssocID="{E058A7C3-8C81-F244-891D-F556C83395C3}" presName="sibTrans" presStyleCnt="0"/>
      <dgm:spPr/>
    </dgm:pt>
    <dgm:pt modelId="{8236D341-CEEB-B64F-9D3E-0301421D5693}" type="pres">
      <dgm:prSet presAssocID="{76F6DB2E-51AE-6F4A-8B2C-9924B140BD81}" presName="composite" presStyleCnt="0"/>
      <dgm:spPr/>
    </dgm:pt>
    <dgm:pt modelId="{B4C7BCE9-2F96-B54D-BC5B-8273597C9ADE}" type="pres">
      <dgm:prSet presAssocID="{76F6DB2E-51AE-6F4A-8B2C-9924B140BD81}" presName="rect1" presStyleLbl="trAlignAcc1" presStyleIdx="2" presStyleCnt="5" custLinFactNeighborX="-21973" custLinFactNeighborY="-5326">
        <dgm:presLayoutVars>
          <dgm:bulletEnabled val="1"/>
        </dgm:presLayoutVars>
      </dgm:prSet>
      <dgm:spPr/>
    </dgm:pt>
    <dgm:pt modelId="{EF480DF0-D702-7240-B9C2-DD2AC670C1CC}" type="pres">
      <dgm:prSet presAssocID="{76F6DB2E-51AE-6F4A-8B2C-9924B140BD81}" presName="rect2" presStyleLbl="fgImgPlace1" presStyleIdx="2" presStyleCnt="5" custLinFactX="-23993" custLinFactNeighborX="-100000" custLinFactNeighborY="-3139"/>
      <dgm:spPr>
        <a:solidFill>
          <a:schemeClr val="tx2">
            <a:lumMod val="60000"/>
            <a:lumOff val="40000"/>
          </a:schemeClr>
        </a:solidFill>
      </dgm:spPr>
    </dgm:pt>
    <dgm:pt modelId="{ABC4837A-F3EA-2041-AEEF-F8FCA29CB6DB}" type="pres">
      <dgm:prSet presAssocID="{2151AFA5-FA79-D44E-A010-A989285F4EF1}" presName="sibTrans" presStyleCnt="0"/>
      <dgm:spPr/>
    </dgm:pt>
    <dgm:pt modelId="{21CA18D1-8A77-0142-B414-CCE8628A734C}" type="pres">
      <dgm:prSet presAssocID="{A0432903-8912-E049-8C6D-91306B56A2FC}" presName="composite" presStyleCnt="0"/>
      <dgm:spPr/>
    </dgm:pt>
    <dgm:pt modelId="{C2C4177C-BB7D-B742-A755-0384C83EBBD8}" type="pres">
      <dgm:prSet presAssocID="{A0432903-8912-E049-8C6D-91306B56A2FC}" presName="rect1" presStyleLbl="trAlignAcc1" presStyleIdx="3" presStyleCnt="5" custLinFactNeighborX="-9957" custLinFactNeighborY="6592">
        <dgm:presLayoutVars>
          <dgm:bulletEnabled val="1"/>
        </dgm:presLayoutVars>
      </dgm:prSet>
      <dgm:spPr/>
    </dgm:pt>
    <dgm:pt modelId="{910E47A0-C346-8C47-9238-641A95F259AE}" type="pres">
      <dgm:prSet presAssocID="{A0432903-8912-E049-8C6D-91306B56A2FC}" presName="rect2" presStyleLbl="fgImgPlace1" presStyleIdx="3" presStyleCnt="5" custLinFactNeighborX="-59852" custLinFactNeighborY="6303"/>
      <dgm:spPr>
        <a:solidFill>
          <a:schemeClr val="accent3"/>
        </a:solidFill>
      </dgm:spPr>
    </dgm:pt>
    <dgm:pt modelId="{1EC358CE-BF27-3F49-8578-CE585E5303E9}" type="pres">
      <dgm:prSet presAssocID="{5090043A-22B4-C143-98FB-8544070E98E6}" presName="sibTrans" presStyleCnt="0"/>
      <dgm:spPr/>
    </dgm:pt>
    <dgm:pt modelId="{7E5B5903-926F-7242-9794-4137D3C1A857}" type="pres">
      <dgm:prSet presAssocID="{CDB3C109-5EC6-8E46-9881-9DC4B0102599}" presName="composite" presStyleCnt="0"/>
      <dgm:spPr/>
    </dgm:pt>
    <dgm:pt modelId="{EF204AEA-528A-4C44-8008-9BBBAD5EB3C4}" type="pres">
      <dgm:prSet presAssocID="{CDB3C109-5EC6-8E46-9881-9DC4B0102599}" presName="rect1" presStyleLbl="trAlignAcc1" presStyleIdx="4" presStyleCnt="5">
        <dgm:presLayoutVars>
          <dgm:bulletEnabled val="1"/>
        </dgm:presLayoutVars>
      </dgm:prSet>
      <dgm:spPr/>
    </dgm:pt>
    <dgm:pt modelId="{E0A71B47-7B10-3E4B-A2A7-58F31331C836}" type="pres">
      <dgm:prSet presAssocID="{CDB3C109-5EC6-8E46-9881-9DC4B0102599}" presName="rect2" presStyleLbl="fgImgPlace1" presStyleIdx="4" presStyleCnt="5"/>
      <dgm:spPr>
        <a:solidFill>
          <a:schemeClr val="accent6">
            <a:lumMod val="20000"/>
            <a:lumOff val="80000"/>
          </a:schemeClr>
        </a:solidFill>
      </dgm:spPr>
    </dgm:pt>
  </dgm:ptLst>
  <dgm:cxnLst>
    <dgm:cxn modelId="{5D9F1F30-C80D-824D-8B44-B18369C51D81}" srcId="{33982F47-B81F-394A-8D38-F0B8952896D8}" destId="{A0432903-8912-E049-8C6D-91306B56A2FC}" srcOrd="3" destOrd="0" parTransId="{0CE1C288-0712-8C42-9616-AD1AB57CF1E2}" sibTransId="{5090043A-22B4-C143-98FB-8544070E98E6}"/>
    <dgm:cxn modelId="{A00FB934-25A5-BD43-9518-F7A666C7DE1C}" srcId="{33982F47-B81F-394A-8D38-F0B8952896D8}" destId="{9FE91392-B2E0-4E43-A174-7B7D9C1590CA}" srcOrd="0" destOrd="0" parTransId="{11887576-AD4A-D94C-9D76-2C7E176BC55D}" sibTransId="{47C9D7EF-6806-AB42-9506-6A6E2A34F98C}"/>
    <dgm:cxn modelId="{FE85745B-A65A-3E4A-86E1-FB8CD5A65826}" srcId="{33982F47-B81F-394A-8D38-F0B8952896D8}" destId="{70EF68D6-1DEB-F045-B342-60A0AD72BC47}" srcOrd="1" destOrd="0" parTransId="{EF49410C-6F1C-F04A-B9FF-C7514450D194}" sibTransId="{E058A7C3-8C81-F244-891D-F556C83395C3}"/>
    <dgm:cxn modelId="{8B41EA5C-036B-B24E-95FB-83B294E43231}" type="presOf" srcId="{CDB3C109-5EC6-8E46-9881-9DC4B0102599}" destId="{EF204AEA-528A-4C44-8008-9BBBAD5EB3C4}" srcOrd="0" destOrd="0" presId="urn:microsoft.com/office/officeart/2008/layout/PictureStrips"/>
    <dgm:cxn modelId="{3F725967-34AE-7643-B219-1949DB9138C4}" type="presOf" srcId="{A0432903-8912-E049-8C6D-91306B56A2FC}" destId="{C2C4177C-BB7D-B742-A755-0384C83EBBD8}" srcOrd="0" destOrd="0" presId="urn:microsoft.com/office/officeart/2008/layout/PictureStrips"/>
    <dgm:cxn modelId="{41442B99-4347-B345-85D7-38FB44F916DD}" type="presOf" srcId="{76F6DB2E-51AE-6F4A-8B2C-9924B140BD81}" destId="{B4C7BCE9-2F96-B54D-BC5B-8273597C9ADE}" srcOrd="0" destOrd="0" presId="urn:microsoft.com/office/officeart/2008/layout/PictureStrips"/>
    <dgm:cxn modelId="{2FEB219A-D28F-B047-A225-9BDFFD0CA2C2}" type="presOf" srcId="{70EF68D6-1DEB-F045-B342-60A0AD72BC47}" destId="{4A3172FD-BEE6-CE42-8D91-DB5A4FE1BB5F}" srcOrd="0" destOrd="0" presId="urn:microsoft.com/office/officeart/2008/layout/PictureStrips"/>
    <dgm:cxn modelId="{59E29FD1-7161-AC4E-81F3-F7FAB1D0F325}" type="presOf" srcId="{33982F47-B81F-394A-8D38-F0B8952896D8}" destId="{1F97DD0E-DC57-9A4A-AE79-DB1B5BD15A90}" srcOrd="0" destOrd="0" presId="urn:microsoft.com/office/officeart/2008/layout/PictureStrips"/>
    <dgm:cxn modelId="{9CCF73E2-66A4-FC47-9840-F5BF033BEF35}" type="presOf" srcId="{9FE91392-B2E0-4E43-A174-7B7D9C1590CA}" destId="{3010B4EC-0A7D-0748-859D-CDC320A12233}" srcOrd="0" destOrd="0" presId="urn:microsoft.com/office/officeart/2008/layout/PictureStrips"/>
    <dgm:cxn modelId="{F2BD15E3-6045-BB41-8797-1123A080B07F}" srcId="{33982F47-B81F-394A-8D38-F0B8952896D8}" destId="{CDB3C109-5EC6-8E46-9881-9DC4B0102599}" srcOrd="4" destOrd="0" parTransId="{3F4D3EA2-CEAA-0F49-A6B0-44E22BF7CFAD}" sibTransId="{A0CBD18A-3B07-574D-9145-11F75634F00F}"/>
    <dgm:cxn modelId="{0518D0F4-1048-4B46-B27A-0894200336C5}" srcId="{33982F47-B81F-394A-8D38-F0B8952896D8}" destId="{76F6DB2E-51AE-6F4A-8B2C-9924B140BD81}" srcOrd="2" destOrd="0" parTransId="{A380531A-8BDF-4D41-8D5D-D30A469FE03D}" sibTransId="{2151AFA5-FA79-D44E-A010-A989285F4EF1}"/>
    <dgm:cxn modelId="{682C5E24-C8FC-EF4B-AF6B-7CC31BD68A3E}" type="presParOf" srcId="{1F97DD0E-DC57-9A4A-AE79-DB1B5BD15A90}" destId="{12227395-4F9B-7B43-99BD-90244242F709}" srcOrd="0" destOrd="0" presId="urn:microsoft.com/office/officeart/2008/layout/PictureStrips"/>
    <dgm:cxn modelId="{963D7AE8-7F5C-9E4C-A753-59765958FF41}" type="presParOf" srcId="{12227395-4F9B-7B43-99BD-90244242F709}" destId="{3010B4EC-0A7D-0748-859D-CDC320A12233}" srcOrd="0" destOrd="0" presId="urn:microsoft.com/office/officeart/2008/layout/PictureStrips"/>
    <dgm:cxn modelId="{78546AA5-24BE-9143-B2B7-EEA24C7D701F}" type="presParOf" srcId="{12227395-4F9B-7B43-99BD-90244242F709}" destId="{AB60BF26-4204-8444-BC78-4109FC67A414}" srcOrd="1" destOrd="0" presId="urn:microsoft.com/office/officeart/2008/layout/PictureStrips"/>
    <dgm:cxn modelId="{FAE0726B-6BCD-F243-9D3F-16D6CC692F0F}" type="presParOf" srcId="{1F97DD0E-DC57-9A4A-AE79-DB1B5BD15A90}" destId="{C100DB50-AC9A-4C4B-9476-48AF34A1F57C}" srcOrd="1" destOrd="0" presId="urn:microsoft.com/office/officeart/2008/layout/PictureStrips"/>
    <dgm:cxn modelId="{67788066-DA6C-FD4C-99B8-E3763796FC95}" type="presParOf" srcId="{1F97DD0E-DC57-9A4A-AE79-DB1B5BD15A90}" destId="{914E54D7-53CB-DE48-A660-4E058D5C244D}" srcOrd="2" destOrd="0" presId="urn:microsoft.com/office/officeart/2008/layout/PictureStrips"/>
    <dgm:cxn modelId="{A905F114-C2F9-AC49-BBC2-F6518E339231}" type="presParOf" srcId="{914E54D7-53CB-DE48-A660-4E058D5C244D}" destId="{4A3172FD-BEE6-CE42-8D91-DB5A4FE1BB5F}" srcOrd="0" destOrd="0" presId="urn:microsoft.com/office/officeart/2008/layout/PictureStrips"/>
    <dgm:cxn modelId="{44D1D8D7-734B-6D42-B32F-132E81AE397E}" type="presParOf" srcId="{914E54D7-53CB-DE48-A660-4E058D5C244D}" destId="{7A262856-9548-524A-BCA3-98F46B303772}" srcOrd="1" destOrd="0" presId="urn:microsoft.com/office/officeart/2008/layout/PictureStrips"/>
    <dgm:cxn modelId="{8ADEB8DD-0041-774A-B376-984AF8186DB6}" type="presParOf" srcId="{1F97DD0E-DC57-9A4A-AE79-DB1B5BD15A90}" destId="{9B6A645E-48B6-E645-95DA-41259FF1684B}" srcOrd="3" destOrd="0" presId="urn:microsoft.com/office/officeart/2008/layout/PictureStrips"/>
    <dgm:cxn modelId="{FFCD9D51-EBCC-A34E-B94A-8A8EAB6D1583}" type="presParOf" srcId="{1F97DD0E-DC57-9A4A-AE79-DB1B5BD15A90}" destId="{8236D341-CEEB-B64F-9D3E-0301421D5693}" srcOrd="4" destOrd="0" presId="urn:microsoft.com/office/officeart/2008/layout/PictureStrips"/>
    <dgm:cxn modelId="{6D95A480-0B8C-AC49-9003-12A931535CAB}" type="presParOf" srcId="{8236D341-CEEB-B64F-9D3E-0301421D5693}" destId="{B4C7BCE9-2F96-B54D-BC5B-8273597C9ADE}" srcOrd="0" destOrd="0" presId="urn:microsoft.com/office/officeart/2008/layout/PictureStrips"/>
    <dgm:cxn modelId="{6C107975-8C40-A04A-9A91-FC4882008B53}" type="presParOf" srcId="{8236D341-CEEB-B64F-9D3E-0301421D5693}" destId="{EF480DF0-D702-7240-B9C2-DD2AC670C1CC}" srcOrd="1" destOrd="0" presId="urn:microsoft.com/office/officeart/2008/layout/PictureStrips"/>
    <dgm:cxn modelId="{6BAA86DF-E53A-1A4A-8016-563A9F975F7B}" type="presParOf" srcId="{1F97DD0E-DC57-9A4A-AE79-DB1B5BD15A90}" destId="{ABC4837A-F3EA-2041-AEEF-F8FCA29CB6DB}" srcOrd="5" destOrd="0" presId="urn:microsoft.com/office/officeart/2008/layout/PictureStrips"/>
    <dgm:cxn modelId="{322A7C26-15A1-5848-9E45-04D898AF0F6C}" type="presParOf" srcId="{1F97DD0E-DC57-9A4A-AE79-DB1B5BD15A90}" destId="{21CA18D1-8A77-0142-B414-CCE8628A734C}" srcOrd="6" destOrd="0" presId="urn:microsoft.com/office/officeart/2008/layout/PictureStrips"/>
    <dgm:cxn modelId="{822FFE54-FEDE-EC4E-A34B-B9F2C8441562}" type="presParOf" srcId="{21CA18D1-8A77-0142-B414-CCE8628A734C}" destId="{C2C4177C-BB7D-B742-A755-0384C83EBBD8}" srcOrd="0" destOrd="0" presId="urn:microsoft.com/office/officeart/2008/layout/PictureStrips"/>
    <dgm:cxn modelId="{6F2C73B7-D9A5-A44B-8160-AB6203302691}" type="presParOf" srcId="{21CA18D1-8A77-0142-B414-CCE8628A734C}" destId="{910E47A0-C346-8C47-9238-641A95F259AE}" srcOrd="1" destOrd="0" presId="urn:microsoft.com/office/officeart/2008/layout/PictureStrips"/>
    <dgm:cxn modelId="{4E430A11-7EA0-3E4B-A796-00D017B89CD6}" type="presParOf" srcId="{1F97DD0E-DC57-9A4A-AE79-DB1B5BD15A90}" destId="{1EC358CE-BF27-3F49-8578-CE585E5303E9}" srcOrd="7" destOrd="0" presId="urn:microsoft.com/office/officeart/2008/layout/PictureStrips"/>
    <dgm:cxn modelId="{FDFFDB3D-AB53-D149-B53D-565135D5C953}" type="presParOf" srcId="{1F97DD0E-DC57-9A4A-AE79-DB1B5BD15A90}" destId="{7E5B5903-926F-7242-9794-4137D3C1A857}" srcOrd="8" destOrd="0" presId="urn:microsoft.com/office/officeart/2008/layout/PictureStrips"/>
    <dgm:cxn modelId="{698C0E03-C95F-9A46-9742-585B38DA2AFA}" type="presParOf" srcId="{7E5B5903-926F-7242-9794-4137D3C1A857}" destId="{EF204AEA-528A-4C44-8008-9BBBAD5EB3C4}" srcOrd="0" destOrd="0" presId="urn:microsoft.com/office/officeart/2008/layout/PictureStrips"/>
    <dgm:cxn modelId="{08F01E14-7860-DA47-AE4B-B9B6FC377DB5}" type="presParOf" srcId="{7E5B5903-926F-7242-9794-4137D3C1A857}" destId="{E0A71B47-7B10-3E4B-A2A7-58F31331C83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134D72-BE2C-D646-828A-B4DC6089A419}" type="doc">
      <dgm:prSet loTypeId="urn:microsoft.com/office/officeart/2005/8/layout/vList3" loCatId="" qsTypeId="urn:microsoft.com/office/officeart/2005/8/quickstyle/simple1" qsCatId="simple" csTypeId="urn:microsoft.com/office/officeart/2005/8/colors/accent0_1" csCatId="mainScheme" phldr="1"/>
      <dgm:spPr/>
    </dgm:pt>
    <dgm:pt modelId="{9B504A7C-89B8-AF4C-90A0-5FCE8BEF1266}">
      <dgm:prSet phldrT="[Text]"/>
      <dgm:spPr/>
      <dgm:t>
        <a:bodyPr/>
        <a:lstStyle/>
        <a:p>
          <a:r>
            <a:rPr lang="en-US" dirty="0"/>
            <a:t>Local Government Acts and Regulations </a:t>
          </a:r>
        </a:p>
      </dgm:t>
    </dgm:pt>
    <dgm:pt modelId="{A9C02540-2A55-F446-8E21-8B0A60A9D934}" type="parTrans" cxnId="{CEED3A80-0FF2-EE46-B515-448DD8AAC092}">
      <dgm:prSet/>
      <dgm:spPr/>
      <dgm:t>
        <a:bodyPr/>
        <a:lstStyle/>
        <a:p>
          <a:endParaRPr lang="en-US"/>
        </a:p>
      </dgm:t>
    </dgm:pt>
    <dgm:pt modelId="{CC4579C5-ABCF-4248-A435-7D5267F41962}" type="sibTrans" cxnId="{CEED3A80-0FF2-EE46-B515-448DD8AAC092}">
      <dgm:prSet/>
      <dgm:spPr/>
      <dgm:t>
        <a:bodyPr/>
        <a:lstStyle/>
        <a:p>
          <a:endParaRPr lang="en-US"/>
        </a:p>
      </dgm:t>
    </dgm:pt>
    <dgm:pt modelId="{937C3841-7A02-014C-94F7-AB78D052E60E}">
      <dgm:prSet phldrT="[Text]"/>
      <dgm:spPr/>
      <dgm:t>
        <a:bodyPr/>
        <a:lstStyle/>
        <a:p>
          <a:r>
            <a:rPr lang="en-US" dirty="0"/>
            <a:t>Your Constitution</a:t>
          </a:r>
        </a:p>
      </dgm:t>
    </dgm:pt>
    <dgm:pt modelId="{155F1381-D1EB-5646-8356-39BA8CFB92A7}" type="parTrans" cxnId="{3C5F0E58-1F17-1C44-B10C-ADD7F4EB96C1}">
      <dgm:prSet/>
      <dgm:spPr/>
      <dgm:t>
        <a:bodyPr/>
        <a:lstStyle/>
        <a:p>
          <a:endParaRPr lang="en-US"/>
        </a:p>
      </dgm:t>
    </dgm:pt>
    <dgm:pt modelId="{7FED5FFA-AA41-7F43-862C-4A424D540154}" type="sibTrans" cxnId="{3C5F0E58-1F17-1C44-B10C-ADD7F4EB96C1}">
      <dgm:prSet/>
      <dgm:spPr/>
      <dgm:t>
        <a:bodyPr/>
        <a:lstStyle/>
        <a:p>
          <a:endParaRPr lang="en-US"/>
        </a:p>
      </dgm:t>
    </dgm:pt>
    <dgm:pt modelId="{574CC851-7C7D-3D47-9C6A-0BC5B5930998}">
      <dgm:prSet phldrT="[Text]"/>
      <dgm:spPr/>
      <dgm:t>
        <a:bodyPr/>
        <a:lstStyle/>
        <a:p>
          <a:r>
            <a:rPr lang="en-US" dirty="0"/>
            <a:t>Other relevant law e.g defamation, public order</a:t>
          </a:r>
        </a:p>
      </dgm:t>
    </dgm:pt>
    <dgm:pt modelId="{95F5C80C-F9A5-1440-B532-EB41D5869FB2}" type="parTrans" cxnId="{4A52DF34-48DB-BC4A-A8CC-C4A6D0F75AE2}">
      <dgm:prSet/>
      <dgm:spPr/>
      <dgm:t>
        <a:bodyPr/>
        <a:lstStyle/>
        <a:p>
          <a:endParaRPr lang="en-US"/>
        </a:p>
      </dgm:t>
    </dgm:pt>
    <dgm:pt modelId="{96798AD9-6C7B-9D49-893C-850C505CC064}" type="sibTrans" cxnId="{4A52DF34-48DB-BC4A-A8CC-C4A6D0F75AE2}">
      <dgm:prSet/>
      <dgm:spPr/>
      <dgm:t>
        <a:bodyPr/>
        <a:lstStyle/>
        <a:p>
          <a:endParaRPr lang="en-US"/>
        </a:p>
      </dgm:t>
    </dgm:pt>
    <dgm:pt modelId="{54140503-0F03-424E-8C74-6AD5B1BAC68D}" type="pres">
      <dgm:prSet presAssocID="{E6134D72-BE2C-D646-828A-B4DC6089A419}" presName="linearFlow" presStyleCnt="0">
        <dgm:presLayoutVars>
          <dgm:dir/>
          <dgm:resizeHandles val="exact"/>
        </dgm:presLayoutVars>
      </dgm:prSet>
      <dgm:spPr/>
    </dgm:pt>
    <dgm:pt modelId="{FDB43AFC-1B3C-9C4D-AE1F-E0B6BA91153B}" type="pres">
      <dgm:prSet presAssocID="{9B504A7C-89B8-AF4C-90A0-5FCE8BEF1266}" presName="composite" presStyleCnt="0"/>
      <dgm:spPr/>
    </dgm:pt>
    <dgm:pt modelId="{4AC41CAB-3DD0-4248-94E3-33663C7C42BC}" type="pres">
      <dgm:prSet presAssocID="{9B504A7C-89B8-AF4C-90A0-5FCE8BEF1266}" presName="imgShp" presStyleLbl="fgImgPlace1" presStyleIdx="0" presStyleCnt="3"/>
      <dgm:spPr>
        <a:solidFill>
          <a:schemeClr val="tx2">
            <a:lumMod val="40000"/>
            <a:lumOff val="60000"/>
          </a:schemeClr>
        </a:solidFill>
      </dgm:spPr>
    </dgm:pt>
    <dgm:pt modelId="{55509201-379F-6F4E-B0C6-A8C75924B13D}" type="pres">
      <dgm:prSet presAssocID="{9B504A7C-89B8-AF4C-90A0-5FCE8BEF1266}" presName="txShp" presStyleLbl="node1" presStyleIdx="0" presStyleCnt="3">
        <dgm:presLayoutVars>
          <dgm:bulletEnabled val="1"/>
        </dgm:presLayoutVars>
      </dgm:prSet>
      <dgm:spPr/>
    </dgm:pt>
    <dgm:pt modelId="{B3A30BCB-4216-2242-8F8D-E3C77FC5879C}" type="pres">
      <dgm:prSet presAssocID="{CC4579C5-ABCF-4248-A435-7D5267F41962}" presName="spacing" presStyleCnt="0"/>
      <dgm:spPr/>
    </dgm:pt>
    <dgm:pt modelId="{14608820-F1EA-8E44-ABDE-43778663D3C3}" type="pres">
      <dgm:prSet presAssocID="{937C3841-7A02-014C-94F7-AB78D052E60E}" presName="composite" presStyleCnt="0"/>
      <dgm:spPr/>
    </dgm:pt>
    <dgm:pt modelId="{B6E9CD23-5B4B-AF44-A600-B7CCFB0E98B0}" type="pres">
      <dgm:prSet presAssocID="{937C3841-7A02-014C-94F7-AB78D052E60E}" presName="imgShp" presStyleLbl="fgImgPlace1" presStyleIdx="1" presStyleCnt="3"/>
      <dgm:spPr>
        <a:solidFill>
          <a:schemeClr val="accent2"/>
        </a:solidFill>
      </dgm:spPr>
    </dgm:pt>
    <dgm:pt modelId="{BF563E8F-C464-B541-BDE6-7C42854419D4}" type="pres">
      <dgm:prSet presAssocID="{937C3841-7A02-014C-94F7-AB78D052E60E}" presName="txShp" presStyleLbl="node1" presStyleIdx="1" presStyleCnt="3">
        <dgm:presLayoutVars>
          <dgm:bulletEnabled val="1"/>
        </dgm:presLayoutVars>
      </dgm:prSet>
      <dgm:spPr/>
    </dgm:pt>
    <dgm:pt modelId="{D0BF77F0-D2C6-1240-BC8A-B11BC4C1F89C}" type="pres">
      <dgm:prSet presAssocID="{7FED5FFA-AA41-7F43-862C-4A424D540154}" presName="spacing" presStyleCnt="0"/>
      <dgm:spPr/>
    </dgm:pt>
    <dgm:pt modelId="{8447E017-1767-8F47-B927-383854DBFF13}" type="pres">
      <dgm:prSet presAssocID="{574CC851-7C7D-3D47-9C6A-0BC5B5930998}" presName="composite" presStyleCnt="0"/>
      <dgm:spPr/>
    </dgm:pt>
    <dgm:pt modelId="{A99B4155-B7E3-A04E-AFAC-919806608AC4}" type="pres">
      <dgm:prSet presAssocID="{574CC851-7C7D-3D47-9C6A-0BC5B5930998}" presName="imgShp" presStyleLbl="fgImgPlace1" presStyleIdx="2" presStyleCnt="3"/>
      <dgm:spPr>
        <a:solidFill>
          <a:schemeClr val="tx1">
            <a:lumMod val="40000"/>
            <a:lumOff val="60000"/>
          </a:schemeClr>
        </a:solidFill>
      </dgm:spPr>
    </dgm:pt>
    <dgm:pt modelId="{7B69ACAF-2345-3540-82E3-A98B296BD84A}" type="pres">
      <dgm:prSet presAssocID="{574CC851-7C7D-3D47-9C6A-0BC5B5930998}" presName="txShp" presStyleLbl="node1" presStyleIdx="2" presStyleCnt="3">
        <dgm:presLayoutVars>
          <dgm:bulletEnabled val="1"/>
        </dgm:presLayoutVars>
      </dgm:prSet>
      <dgm:spPr/>
    </dgm:pt>
  </dgm:ptLst>
  <dgm:cxnLst>
    <dgm:cxn modelId="{4A52DF34-48DB-BC4A-A8CC-C4A6D0F75AE2}" srcId="{E6134D72-BE2C-D646-828A-B4DC6089A419}" destId="{574CC851-7C7D-3D47-9C6A-0BC5B5930998}" srcOrd="2" destOrd="0" parTransId="{95F5C80C-F9A5-1440-B532-EB41D5869FB2}" sibTransId="{96798AD9-6C7B-9D49-893C-850C505CC064}"/>
    <dgm:cxn modelId="{3C5F0E58-1F17-1C44-B10C-ADD7F4EB96C1}" srcId="{E6134D72-BE2C-D646-828A-B4DC6089A419}" destId="{937C3841-7A02-014C-94F7-AB78D052E60E}" srcOrd="1" destOrd="0" parTransId="{155F1381-D1EB-5646-8356-39BA8CFB92A7}" sibTransId="{7FED5FFA-AA41-7F43-862C-4A424D540154}"/>
    <dgm:cxn modelId="{D74A0267-195B-714D-910E-CAF7B95DE3D6}" type="presOf" srcId="{937C3841-7A02-014C-94F7-AB78D052E60E}" destId="{BF563E8F-C464-B541-BDE6-7C42854419D4}" srcOrd="0" destOrd="0" presId="urn:microsoft.com/office/officeart/2005/8/layout/vList3"/>
    <dgm:cxn modelId="{CEED3A80-0FF2-EE46-B515-448DD8AAC092}" srcId="{E6134D72-BE2C-D646-828A-B4DC6089A419}" destId="{9B504A7C-89B8-AF4C-90A0-5FCE8BEF1266}" srcOrd="0" destOrd="0" parTransId="{A9C02540-2A55-F446-8E21-8B0A60A9D934}" sibTransId="{CC4579C5-ABCF-4248-A435-7D5267F41962}"/>
    <dgm:cxn modelId="{3341B185-FBD1-5A4C-9678-10E341BF0D6F}" type="presOf" srcId="{E6134D72-BE2C-D646-828A-B4DC6089A419}" destId="{54140503-0F03-424E-8C74-6AD5B1BAC68D}" srcOrd="0" destOrd="0" presId="urn:microsoft.com/office/officeart/2005/8/layout/vList3"/>
    <dgm:cxn modelId="{E4DA5389-1819-2142-BEDC-63D4CFB69081}" type="presOf" srcId="{574CC851-7C7D-3D47-9C6A-0BC5B5930998}" destId="{7B69ACAF-2345-3540-82E3-A98B296BD84A}" srcOrd="0" destOrd="0" presId="urn:microsoft.com/office/officeart/2005/8/layout/vList3"/>
    <dgm:cxn modelId="{2A3DE6E7-47E7-4440-94FC-F2D8D6D1E392}" type="presOf" srcId="{9B504A7C-89B8-AF4C-90A0-5FCE8BEF1266}" destId="{55509201-379F-6F4E-B0C6-A8C75924B13D}" srcOrd="0" destOrd="0" presId="urn:microsoft.com/office/officeart/2005/8/layout/vList3"/>
    <dgm:cxn modelId="{13677061-C155-B94C-A3B7-B45B71691156}" type="presParOf" srcId="{54140503-0F03-424E-8C74-6AD5B1BAC68D}" destId="{FDB43AFC-1B3C-9C4D-AE1F-E0B6BA91153B}" srcOrd="0" destOrd="0" presId="urn:microsoft.com/office/officeart/2005/8/layout/vList3"/>
    <dgm:cxn modelId="{6C15C29D-C58E-874B-A4A9-AEB817B2ADB4}" type="presParOf" srcId="{FDB43AFC-1B3C-9C4D-AE1F-E0B6BA91153B}" destId="{4AC41CAB-3DD0-4248-94E3-33663C7C42BC}" srcOrd="0" destOrd="0" presId="urn:microsoft.com/office/officeart/2005/8/layout/vList3"/>
    <dgm:cxn modelId="{6762FAAF-CCD8-CA4C-B32D-14050CC0E0B7}" type="presParOf" srcId="{FDB43AFC-1B3C-9C4D-AE1F-E0B6BA91153B}" destId="{55509201-379F-6F4E-B0C6-A8C75924B13D}" srcOrd="1" destOrd="0" presId="urn:microsoft.com/office/officeart/2005/8/layout/vList3"/>
    <dgm:cxn modelId="{F340FF82-9949-054E-BBDB-6A7F21810BF4}" type="presParOf" srcId="{54140503-0F03-424E-8C74-6AD5B1BAC68D}" destId="{B3A30BCB-4216-2242-8F8D-E3C77FC5879C}" srcOrd="1" destOrd="0" presId="urn:microsoft.com/office/officeart/2005/8/layout/vList3"/>
    <dgm:cxn modelId="{1026B803-CEA4-CF44-8DC3-15B9DDD6DCFC}" type="presParOf" srcId="{54140503-0F03-424E-8C74-6AD5B1BAC68D}" destId="{14608820-F1EA-8E44-ABDE-43778663D3C3}" srcOrd="2" destOrd="0" presId="urn:microsoft.com/office/officeart/2005/8/layout/vList3"/>
    <dgm:cxn modelId="{BD8C7640-3E2E-294E-9A8F-BF0B9FCBED92}" type="presParOf" srcId="{14608820-F1EA-8E44-ABDE-43778663D3C3}" destId="{B6E9CD23-5B4B-AF44-A600-B7CCFB0E98B0}" srcOrd="0" destOrd="0" presId="urn:microsoft.com/office/officeart/2005/8/layout/vList3"/>
    <dgm:cxn modelId="{2B846B7E-EAC1-4F46-8223-B9785C13F796}" type="presParOf" srcId="{14608820-F1EA-8E44-ABDE-43778663D3C3}" destId="{BF563E8F-C464-B541-BDE6-7C42854419D4}" srcOrd="1" destOrd="0" presId="urn:microsoft.com/office/officeart/2005/8/layout/vList3"/>
    <dgm:cxn modelId="{DB264045-2C0A-F346-A45E-0C04C2C97B0A}" type="presParOf" srcId="{54140503-0F03-424E-8C74-6AD5B1BAC68D}" destId="{D0BF77F0-D2C6-1240-BC8A-B11BC4C1F89C}" srcOrd="3" destOrd="0" presId="urn:microsoft.com/office/officeart/2005/8/layout/vList3"/>
    <dgm:cxn modelId="{5EBEF6FA-60A6-1C45-84D9-A6E42A744690}" type="presParOf" srcId="{54140503-0F03-424E-8C74-6AD5B1BAC68D}" destId="{8447E017-1767-8F47-B927-383854DBFF13}" srcOrd="4" destOrd="0" presId="urn:microsoft.com/office/officeart/2005/8/layout/vList3"/>
    <dgm:cxn modelId="{93A1362F-505B-8A43-9EBA-89ACF4A1036E}" type="presParOf" srcId="{8447E017-1767-8F47-B927-383854DBFF13}" destId="{A99B4155-B7E3-A04E-AFAC-919806608AC4}" srcOrd="0" destOrd="0" presId="urn:microsoft.com/office/officeart/2005/8/layout/vList3"/>
    <dgm:cxn modelId="{BDF9730F-4642-BA4E-B19E-02130AAC904A}" type="presParOf" srcId="{8447E017-1767-8F47-B927-383854DBFF13}" destId="{7B69ACAF-2345-3540-82E3-A98B296BD84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5E8BEB-BD86-E444-999F-613A318F71B1}"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1AE75C0E-69B1-E545-BBB9-AA5B8BE0C6F2}">
      <dgm:prSet/>
      <dgm:spPr/>
      <dgm:t>
        <a:bodyPr/>
        <a:lstStyle/>
        <a:p>
          <a:br>
            <a:rPr lang="en-US" dirty="0"/>
          </a:br>
          <a:endParaRPr lang="en-US" dirty="0"/>
        </a:p>
      </dgm:t>
    </dgm:pt>
    <dgm:pt modelId="{BD5D5204-5755-B141-9AEA-EAB9578B78B0}" type="parTrans" cxnId="{7CDB7888-B751-C14D-B4DE-587842627886}">
      <dgm:prSet/>
      <dgm:spPr/>
      <dgm:t>
        <a:bodyPr/>
        <a:lstStyle/>
        <a:p>
          <a:endParaRPr lang="en-US"/>
        </a:p>
      </dgm:t>
    </dgm:pt>
    <dgm:pt modelId="{A98B9FC5-B5AB-2444-B522-AC0E984BC17D}" type="sibTrans" cxnId="{7CDB7888-B751-C14D-B4DE-587842627886}">
      <dgm:prSet/>
      <dgm:spPr/>
      <dgm:t>
        <a:bodyPr/>
        <a:lstStyle/>
        <a:p>
          <a:endParaRPr lang="en-US"/>
        </a:p>
      </dgm:t>
    </dgm:pt>
    <dgm:pt modelId="{7D62B4F3-532B-4843-A868-9FEEFFBE7572}">
      <dgm:prSet phldrT="[Text]" custT="1"/>
      <dgm:spPr/>
      <dgm:t>
        <a:bodyPr/>
        <a:lstStyle/>
        <a:p>
          <a:r>
            <a:rPr lang="en-US" sz="3600" dirty="0"/>
            <a:t>Procedural rules and voting</a:t>
          </a:r>
        </a:p>
      </dgm:t>
    </dgm:pt>
    <dgm:pt modelId="{203EF281-7062-4943-AEB5-A59C2883BAE2}" type="parTrans" cxnId="{B95D948B-51E9-4F49-BCBA-9B5B1FCFEC8F}">
      <dgm:prSet/>
      <dgm:spPr/>
      <dgm:t>
        <a:bodyPr/>
        <a:lstStyle/>
        <a:p>
          <a:endParaRPr lang="en-US"/>
        </a:p>
      </dgm:t>
    </dgm:pt>
    <dgm:pt modelId="{191F81EA-148C-8E4A-A7F3-B9C3651B9F47}" type="sibTrans" cxnId="{B95D948B-51E9-4F49-BCBA-9B5B1FCFEC8F}">
      <dgm:prSet/>
      <dgm:spPr/>
      <dgm:t>
        <a:bodyPr/>
        <a:lstStyle/>
        <a:p>
          <a:endParaRPr lang="en-US"/>
        </a:p>
      </dgm:t>
    </dgm:pt>
    <dgm:pt modelId="{22AFB5EB-9FAF-6B4D-9B48-A4099739BD09}">
      <dgm:prSet/>
      <dgm:spPr>
        <a:solidFill>
          <a:schemeClr val="tx1">
            <a:lumMod val="40000"/>
            <a:lumOff val="60000"/>
          </a:schemeClr>
        </a:solidFill>
      </dgm:spPr>
      <dgm:t>
        <a:bodyPr/>
        <a:lstStyle/>
        <a:p>
          <a:br>
            <a:rPr lang="en-US" dirty="0"/>
          </a:br>
          <a:endParaRPr lang="en-US" dirty="0"/>
        </a:p>
      </dgm:t>
    </dgm:pt>
    <dgm:pt modelId="{47C79ADA-A2A6-8B47-9972-BCE6E95B2720}" type="parTrans" cxnId="{7A6A7009-7044-DC45-8DD4-348814EE96BD}">
      <dgm:prSet/>
      <dgm:spPr/>
      <dgm:t>
        <a:bodyPr/>
        <a:lstStyle/>
        <a:p>
          <a:endParaRPr lang="en-US"/>
        </a:p>
      </dgm:t>
    </dgm:pt>
    <dgm:pt modelId="{4ED66740-A12C-3748-9B3D-408803D92F43}" type="sibTrans" cxnId="{7A6A7009-7044-DC45-8DD4-348814EE96BD}">
      <dgm:prSet/>
      <dgm:spPr/>
      <dgm:t>
        <a:bodyPr/>
        <a:lstStyle/>
        <a:p>
          <a:endParaRPr lang="en-US"/>
        </a:p>
      </dgm:t>
    </dgm:pt>
    <dgm:pt modelId="{73413302-CCE6-3043-8B02-A5725E6A90F9}">
      <dgm:prSet/>
      <dgm:spPr>
        <a:solidFill>
          <a:schemeClr val="accent2"/>
        </a:solidFill>
      </dgm:spPr>
      <dgm:t>
        <a:bodyPr/>
        <a:lstStyle/>
        <a:p>
          <a:endParaRPr lang="en-US" dirty="0"/>
        </a:p>
      </dgm:t>
    </dgm:pt>
    <dgm:pt modelId="{97C714B0-98A0-9B41-A7F4-B4A9CAB3574E}" type="parTrans" cxnId="{7682EC1B-FC7B-AF49-9828-07E6A1BEC8F0}">
      <dgm:prSet/>
      <dgm:spPr/>
      <dgm:t>
        <a:bodyPr/>
        <a:lstStyle/>
        <a:p>
          <a:endParaRPr lang="en-US"/>
        </a:p>
      </dgm:t>
    </dgm:pt>
    <dgm:pt modelId="{67D6B96F-B178-454D-A017-0517F20E9162}" type="sibTrans" cxnId="{7682EC1B-FC7B-AF49-9828-07E6A1BEC8F0}">
      <dgm:prSet/>
      <dgm:spPr/>
      <dgm:t>
        <a:bodyPr/>
        <a:lstStyle/>
        <a:p>
          <a:endParaRPr lang="en-US"/>
        </a:p>
      </dgm:t>
    </dgm:pt>
    <dgm:pt modelId="{802BDE62-ADAF-AD41-9AE1-25505208D7E4}">
      <dgm:prSet custT="1"/>
      <dgm:spPr/>
      <dgm:t>
        <a:bodyPr/>
        <a:lstStyle/>
        <a:p>
          <a:r>
            <a:rPr lang="en-US" sz="3600" dirty="0"/>
            <a:t>Powers of the Chair </a:t>
          </a:r>
        </a:p>
      </dgm:t>
    </dgm:pt>
    <dgm:pt modelId="{80D07F0A-8415-0040-A1B3-4BF5CAF1F0C2}" type="parTrans" cxnId="{10F53211-394D-6542-8FDB-7256C42CA0FE}">
      <dgm:prSet/>
      <dgm:spPr/>
      <dgm:t>
        <a:bodyPr/>
        <a:lstStyle/>
        <a:p>
          <a:endParaRPr lang="en-US"/>
        </a:p>
      </dgm:t>
    </dgm:pt>
    <dgm:pt modelId="{2F41874C-A1F4-C841-82F5-A7FA5925AD33}" type="sibTrans" cxnId="{10F53211-394D-6542-8FDB-7256C42CA0FE}">
      <dgm:prSet/>
      <dgm:spPr/>
      <dgm:t>
        <a:bodyPr/>
        <a:lstStyle/>
        <a:p>
          <a:endParaRPr lang="en-US"/>
        </a:p>
      </dgm:t>
    </dgm:pt>
    <dgm:pt modelId="{D95B3A88-45E2-4F42-A6E8-848ED3D7A7EA}">
      <dgm:prSet phldrT="[Text]" custT="1"/>
      <dgm:spPr/>
      <dgm:t>
        <a:bodyPr/>
        <a:lstStyle/>
        <a:p>
          <a:r>
            <a:rPr lang="en-US" sz="3600" dirty="0"/>
            <a:t>Behaviour and conduct</a:t>
          </a:r>
        </a:p>
      </dgm:t>
    </dgm:pt>
    <dgm:pt modelId="{819C5583-9045-0848-ACAA-2F82D938CD7D}" type="sibTrans" cxnId="{C8F9AD74-46E3-5644-A125-61A34E444205}">
      <dgm:prSet/>
      <dgm:spPr/>
      <dgm:t>
        <a:bodyPr/>
        <a:lstStyle/>
        <a:p>
          <a:endParaRPr lang="en-US"/>
        </a:p>
      </dgm:t>
    </dgm:pt>
    <dgm:pt modelId="{41C6D3A3-F2E4-9C48-8FBA-B41CFAE8C52A}" type="parTrans" cxnId="{C8F9AD74-46E3-5644-A125-61A34E444205}">
      <dgm:prSet/>
      <dgm:spPr/>
      <dgm:t>
        <a:bodyPr/>
        <a:lstStyle/>
        <a:p>
          <a:endParaRPr lang="en-US"/>
        </a:p>
      </dgm:t>
    </dgm:pt>
    <dgm:pt modelId="{9D23C995-1DFD-1241-8556-5670450F0F70}" type="pres">
      <dgm:prSet presAssocID="{465E8BEB-BD86-E444-999F-613A318F71B1}" presName="linearFlow" presStyleCnt="0">
        <dgm:presLayoutVars>
          <dgm:dir/>
          <dgm:animLvl val="lvl"/>
          <dgm:resizeHandles val="exact"/>
        </dgm:presLayoutVars>
      </dgm:prSet>
      <dgm:spPr/>
    </dgm:pt>
    <dgm:pt modelId="{2274DE4D-24E8-9546-8E7D-B3576287A1A3}" type="pres">
      <dgm:prSet presAssocID="{1AE75C0E-69B1-E545-BBB9-AA5B8BE0C6F2}" presName="composite" presStyleCnt="0"/>
      <dgm:spPr/>
    </dgm:pt>
    <dgm:pt modelId="{F276A3FD-C245-CA44-A17B-21EDBFB008A7}" type="pres">
      <dgm:prSet presAssocID="{1AE75C0E-69B1-E545-BBB9-AA5B8BE0C6F2}" presName="parentText" presStyleLbl="alignNode1" presStyleIdx="0" presStyleCnt="3">
        <dgm:presLayoutVars>
          <dgm:chMax val="1"/>
          <dgm:bulletEnabled val="1"/>
        </dgm:presLayoutVars>
      </dgm:prSet>
      <dgm:spPr/>
    </dgm:pt>
    <dgm:pt modelId="{4D91364E-019D-9247-8F73-84DD920194A6}" type="pres">
      <dgm:prSet presAssocID="{1AE75C0E-69B1-E545-BBB9-AA5B8BE0C6F2}" presName="descendantText" presStyleLbl="alignAcc1" presStyleIdx="0" presStyleCnt="3">
        <dgm:presLayoutVars>
          <dgm:bulletEnabled val="1"/>
        </dgm:presLayoutVars>
      </dgm:prSet>
      <dgm:spPr/>
    </dgm:pt>
    <dgm:pt modelId="{2BDAB147-FC6A-2342-A31A-1A56AE58B9AE}" type="pres">
      <dgm:prSet presAssocID="{A98B9FC5-B5AB-2444-B522-AC0E984BC17D}" presName="sp" presStyleCnt="0"/>
      <dgm:spPr/>
    </dgm:pt>
    <dgm:pt modelId="{BA859111-8FA4-864F-A9DA-DA83C28B7BE7}" type="pres">
      <dgm:prSet presAssocID="{73413302-CCE6-3043-8B02-A5725E6A90F9}" presName="composite" presStyleCnt="0"/>
      <dgm:spPr/>
    </dgm:pt>
    <dgm:pt modelId="{EF58CA71-8DC1-C349-B9CB-226269D0F969}" type="pres">
      <dgm:prSet presAssocID="{73413302-CCE6-3043-8B02-A5725E6A90F9}" presName="parentText" presStyleLbl="alignNode1" presStyleIdx="1" presStyleCnt="3">
        <dgm:presLayoutVars>
          <dgm:chMax val="1"/>
          <dgm:bulletEnabled val="1"/>
        </dgm:presLayoutVars>
      </dgm:prSet>
      <dgm:spPr/>
    </dgm:pt>
    <dgm:pt modelId="{9844D956-0F4C-D64C-AF65-95C90DF93EBA}" type="pres">
      <dgm:prSet presAssocID="{73413302-CCE6-3043-8B02-A5725E6A90F9}" presName="descendantText" presStyleLbl="alignAcc1" presStyleIdx="1" presStyleCnt="3">
        <dgm:presLayoutVars>
          <dgm:bulletEnabled val="1"/>
        </dgm:presLayoutVars>
      </dgm:prSet>
      <dgm:spPr/>
    </dgm:pt>
    <dgm:pt modelId="{F87BFBB2-CBEE-0B4D-8CEE-CFAFC99988E9}" type="pres">
      <dgm:prSet presAssocID="{67D6B96F-B178-454D-A017-0517F20E9162}" presName="sp" presStyleCnt="0"/>
      <dgm:spPr/>
    </dgm:pt>
    <dgm:pt modelId="{FD083BB4-8081-4642-BB51-269270CAF787}" type="pres">
      <dgm:prSet presAssocID="{22AFB5EB-9FAF-6B4D-9B48-A4099739BD09}" presName="composite" presStyleCnt="0"/>
      <dgm:spPr/>
    </dgm:pt>
    <dgm:pt modelId="{9D7A968A-320A-B64C-A462-B156BF70CCA0}" type="pres">
      <dgm:prSet presAssocID="{22AFB5EB-9FAF-6B4D-9B48-A4099739BD09}" presName="parentText" presStyleLbl="alignNode1" presStyleIdx="2" presStyleCnt="3">
        <dgm:presLayoutVars>
          <dgm:chMax val="1"/>
          <dgm:bulletEnabled val="1"/>
        </dgm:presLayoutVars>
      </dgm:prSet>
      <dgm:spPr/>
    </dgm:pt>
    <dgm:pt modelId="{0DD648DC-8AF5-A34A-9054-42091D1F0E59}" type="pres">
      <dgm:prSet presAssocID="{22AFB5EB-9FAF-6B4D-9B48-A4099739BD09}" presName="descendantText" presStyleLbl="alignAcc1" presStyleIdx="2" presStyleCnt="3">
        <dgm:presLayoutVars>
          <dgm:bulletEnabled val="1"/>
        </dgm:presLayoutVars>
      </dgm:prSet>
      <dgm:spPr/>
    </dgm:pt>
  </dgm:ptLst>
  <dgm:cxnLst>
    <dgm:cxn modelId="{4698F101-8A27-B442-97B5-031F3D349275}" type="presOf" srcId="{22AFB5EB-9FAF-6B4D-9B48-A4099739BD09}" destId="{9D7A968A-320A-B64C-A462-B156BF70CCA0}" srcOrd="0" destOrd="0" presId="urn:microsoft.com/office/officeart/2005/8/layout/chevron2"/>
    <dgm:cxn modelId="{7A6A7009-7044-DC45-8DD4-348814EE96BD}" srcId="{465E8BEB-BD86-E444-999F-613A318F71B1}" destId="{22AFB5EB-9FAF-6B4D-9B48-A4099739BD09}" srcOrd="2" destOrd="0" parTransId="{47C79ADA-A2A6-8B47-9972-BCE6E95B2720}" sibTransId="{4ED66740-A12C-3748-9B3D-408803D92F43}"/>
    <dgm:cxn modelId="{10F53211-394D-6542-8FDB-7256C42CA0FE}" srcId="{73413302-CCE6-3043-8B02-A5725E6A90F9}" destId="{802BDE62-ADAF-AD41-9AE1-25505208D7E4}" srcOrd="0" destOrd="0" parTransId="{80D07F0A-8415-0040-A1B3-4BF5CAF1F0C2}" sibTransId="{2F41874C-A1F4-C841-82F5-A7FA5925AD33}"/>
    <dgm:cxn modelId="{9A794012-32C1-1449-9B8B-21984AF5AAAD}" type="presOf" srcId="{1AE75C0E-69B1-E545-BBB9-AA5B8BE0C6F2}" destId="{F276A3FD-C245-CA44-A17B-21EDBFB008A7}" srcOrd="0" destOrd="0" presId="urn:microsoft.com/office/officeart/2005/8/layout/chevron2"/>
    <dgm:cxn modelId="{7682EC1B-FC7B-AF49-9828-07E6A1BEC8F0}" srcId="{465E8BEB-BD86-E444-999F-613A318F71B1}" destId="{73413302-CCE6-3043-8B02-A5725E6A90F9}" srcOrd="1" destOrd="0" parTransId="{97C714B0-98A0-9B41-A7F4-B4A9CAB3574E}" sibTransId="{67D6B96F-B178-454D-A017-0517F20E9162}"/>
    <dgm:cxn modelId="{A863A72D-0482-6243-AF35-7E1148EB9C70}" type="presOf" srcId="{73413302-CCE6-3043-8B02-A5725E6A90F9}" destId="{EF58CA71-8DC1-C349-B9CB-226269D0F969}" srcOrd="0" destOrd="0" presId="urn:microsoft.com/office/officeart/2005/8/layout/chevron2"/>
    <dgm:cxn modelId="{C8F9AD74-46E3-5644-A125-61A34E444205}" srcId="{22AFB5EB-9FAF-6B4D-9B48-A4099739BD09}" destId="{D95B3A88-45E2-4F42-A6E8-848ED3D7A7EA}" srcOrd="0" destOrd="0" parTransId="{41C6D3A3-F2E4-9C48-8FBA-B41CFAE8C52A}" sibTransId="{819C5583-9045-0848-ACAA-2F82D938CD7D}"/>
    <dgm:cxn modelId="{7CDB7888-B751-C14D-B4DE-587842627886}" srcId="{465E8BEB-BD86-E444-999F-613A318F71B1}" destId="{1AE75C0E-69B1-E545-BBB9-AA5B8BE0C6F2}" srcOrd="0" destOrd="0" parTransId="{BD5D5204-5755-B141-9AEA-EAB9578B78B0}" sibTransId="{A98B9FC5-B5AB-2444-B522-AC0E984BC17D}"/>
    <dgm:cxn modelId="{B95D948B-51E9-4F49-BCBA-9B5B1FCFEC8F}" srcId="{1AE75C0E-69B1-E545-BBB9-AA5B8BE0C6F2}" destId="{7D62B4F3-532B-4843-A868-9FEEFFBE7572}" srcOrd="0" destOrd="0" parTransId="{203EF281-7062-4943-AEB5-A59C2883BAE2}" sibTransId="{191F81EA-148C-8E4A-A7F3-B9C3651B9F47}"/>
    <dgm:cxn modelId="{59321694-300D-1B45-BE40-D91E30D5D631}" type="presOf" srcId="{7D62B4F3-532B-4843-A868-9FEEFFBE7572}" destId="{4D91364E-019D-9247-8F73-84DD920194A6}" srcOrd="0" destOrd="0" presId="urn:microsoft.com/office/officeart/2005/8/layout/chevron2"/>
    <dgm:cxn modelId="{3D6972B3-2CBA-EE4B-A50A-8D55DC37184E}" type="presOf" srcId="{465E8BEB-BD86-E444-999F-613A318F71B1}" destId="{9D23C995-1DFD-1241-8556-5670450F0F70}" srcOrd="0" destOrd="0" presId="urn:microsoft.com/office/officeart/2005/8/layout/chevron2"/>
    <dgm:cxn modelId="{C86BA8B8-E9AB-4C42-BCBF-50CFC2AF19EF}" type="presOf" srcId="{802BDE62-ADAF-AD41-9AE1-25505208D7E4}" destId="{9844D956-0F4C-D64C-AF65-95C90DF93EBA}" srcOrd="0" destOrd="0" presId="urn:microsoft.com/office/officeart/2005/8/layout/chevron2"/>
    <dgm:cxn modelId="{F02518CC-1261-AE4C-84D0-0CFF35B4F163}" type="presOf" srcId="{D95B3A88-45E2-4F42-A6E8-848ED3D7A7EA}" destId="{0DD648DC-8AF5-A34A-9054-42091D1F0E59}" srcOrd="0" destOrd="0" presId="urn:microsoft.com/office/officeart/2005/8/layout/chevron2"/>
    <dgm:cxn modelId="{497F3B8F-F5E9-7349-A6B6-FC82CDA87A90}" type="presParOf" srcId="{9D23C995-1DFD-1241-8556-5670450F0F70}" destId="{2274DE4D-24E8-9546-8E7D-B3576287A1A3}" srcOrd="0" destOrd="0" presId="urn:microsoft.com/office/officeart/2005/8/layout/chevron2"/>
    <dgm:cxn modelId="{93ECB5B1-AA29-384C-80D2-A9D0B6D93978}" type="presParOf" srcId="{2274DE4D-24E8-9546-8E7D-B3576287A1A3}" destId="{F276A3FD-C245-CA44-A17B-21EDBFB008A7}" srcOrd="0" destOrd="0" presId="urn:microsoft.com/office/officeart/2005/8/layout/chevron2"/>
    <dgm:cxn modelId="{2E57C504-741A-6947-9A41-6F1BE55403B9}" type="presParOf" srcId="{2274DE4D-24E8-9546-8E7D-B3576287A1A3}" destId="{4D91364E-019D-9247-8F73-84DD920194A6}" srcOrd="1" destOrd="0" presId="urn:microsoft.com/office/officeart/2005/8/layout/chevron2"/>
    <dgm:cxn modelId="{4719E826-A8EA-AD43-A0C7-2765257B3346}" type="presParOf" srcId="{9D23C995-1DFD-1241-8556-5670450F0F70}" destId="{2BDAB147-FC6A-2342-A31A-1A56AE58B9AE}" srcOrd="1" destOrd="0" presId="urn:microsoft.com/office/officeart/2005/8/layout/chevron2"/>
    <dgm:cxn modelId="{8A29E9EC-D15B-6F49-9F63-E705B7A1087C}" type="presParOf" srcId="{9D23C995-1DFD-1241-8556-5670450F0F70}" destId="{BA859111-8FA4-864F-A9DA-DA83C28B7BE7}" srcOrd="2" destOrd="0" presId="urn:microsoft.com/office/officeart/2005/8/layout/chevron2"/>
    <dgm:cxn modelId="{666D4CC3-AA77-0C43-BEBE-2E4ADE75D735}" type="presParOf" srcId="{BA859111-8FA4-864F-A9DA-DA83C28B7BE7}" destId="{EF58CA71-8DC1-C349-B9CB-226269D0F969}" srcOrd="0" destOrd="0" presId="urn:microsoft.com/office/officeart/2005/8/layout/chevron2"/>
    <dgm:cxn modelId="{46A5EA17-7159-1A47-84D8-E73DE0D55938}" type="presParOf" srcId="{BA859111-8FA4-864F-A9DA-DA83C28B7BE7}" destId="{9844D956-0F4C-D64C-AF65-95C90DF93EBA}" srcOrd="1" destOrd="0" presId="urn:microsoft.com/office/officeart/2005/8/layout/chevron2"/>
    <dgm:cxn modelId="{58A41AE1-1028-6241-B8DE-5FC90E56146C}" type="presParOf" srcId="{9D23C995-1DFD-1241-8556-5670450F0F70}" destId="{F87BFBB2-CBEE-0B4D-8CEE-CFAFC99988E9}" srcOrd="3" destOrd="0" presId="urn:microsoft.com/office/officeart/2005/8/layout/chevron2"/>
    <dgm:cxn modelId="{A2D844B6-D3CD-8148-A8A4-7BED9A1CD24C}" type="presParOf" srcId="{9D23C995-1DFD-1241-8556-5670450F0F70}" destId="{FD083BB4-8081-4642-BB51-269270CAF787}" srcOrd="4" destOrd="0" presId="urn:microsoft.com/office/officeart/2005/8/layout/chevron2"/>
    <dgm:cxn modelId="{3B062E77-1229-1C40-997E-F70B663A88B6}" type="presParOf" srcId="{FD083BB4-8081-4642-BB51-269270CAF787}" destId="{9D7A968A-320A-B64C-A462-B156BF70CCA0}" srcOrd="0" destOrd="0" presId="urn:microsoft.com/office/officeart/2005/8/layout/chevron2"/>
    <dgm:cxn modelId="{97DD7FA3-F72C-4741-8DB9-A6A718DDCDFD}" type="presParOf" srcId="{FD083BB4-8081-4642-BB51-269270CAF787}" destId="{0DD648DC-8AF5-A34A-9054-42091D1F0E59}"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9DC696-E2BA-4517-83F8-76330F3A032C}"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BFFAE32F-E92C-4310-AF88-42A08D7F1A31}">
      <dgm:prSet custT="1"/>
      <dgm:spPr/>
      <dgm:t>
        <a:bodyPr/>
        <a:lstStyle/>
        <a:p>
          <a:pPr algn="ctr"/>
          <a:endParaRPr lang="en-US" sz="3600" dirty="0"/>
        </a:p>
        <a:p>
          <a:pPr algn="ctr"/>
          <a:r>
            <a:rPr lang="en-US" sz="3600" dirty="0"/>
            <a:t>You have no authority here Jackie Weaver!</a:t>
          </a:r>
        </a:p>
        <a:p>
          <a:pPr algn="ctr"/>
          <a:r>
            <a:rPr lang="en-US" sz="3600" dirty="0"/>
            <a:t>Read the standing orders, READ THEM AND UNDERSTAND THEM!</a:t>
          </a:r>
        </a:p>
      </dgm:t>
    </dgm:pt>
    <dgm:pt modelId="{3F6556F1-1935-4BC9-8083-84389E8B4C61}" type="parTrans" cxnId="{6A9CBBC1-7CF7-4C90-A19A-D2B33E67CA10}">
      <dgm:prSet/>
      <dgm:spPr/>
      <dgm:t>
        <a:bodyPr/>
        <a:lstStyle/>
        <a:p>
          <a:endParaRPr lang="en-US"/>
        </a:p>
      </dgm:t>
    </dgm:pt>
    <dgm:pt modelId="{28B9F8AA-E4F0-4F9F-92F1-1DE1ED1B82AB}" type="sibTrans" cxnId="{6A9CBBC1-7CF7-4C90-A19A-D2B33E67CA10}">
      <dgm:prSet/>
      <dgm:spPr/>
      <dgm:t>
        <a:bodyPr/>
        <a:lstStyle/>
        <a:p>
          <a:endParaRPr lang="en-US"/>
        </a:p>
      </dgm:t>
    </dgm:pt>
    <dgm:pt modelId="{8B156EA8-926D-3E49-A2BD-131E4BC61214}" type="pres">
      <dgm:prSet presAssocID="{729DC696-E2BA-4517-83F8-76330F3A032C}" presName="vert0" presStyleCnt="0">
        <dgm:presLayoutVars>
          <dgm:dir/>
          <dgm:animOne val="branch"/>
          <dgm:animLvl val="lvl"/>
        </dgm:presLayoutVars>
      </dgm:prSet>
      <dgm:spPr/>
    </dgm:pt>
    <dgm:pt modelId="{F9D1AD54-871D-1748-9AE8-B3C8303669BE}" type="pres">
      <dgm:prSet presAssocID="{BFFAE32F-E92C-4310-AF88-42A08D7F1A31}" presName="thickLine" presStyleLbl="alignNode1" presStyleIdx="0" presStyleCnt="1"/>
      <dgm:spPr/>
    </dgm:pt>
    <dgm:pt modelId="{BC03B284-10D8-F94A-B730-7BD5BE92398E}" type="pres">
      <dgm:prSet presAssocID="{BFFAE32F-E92C-4310-AF88-42A08D7F1A31}" presName="horz1" presStyleCnt="0"/>
      <dgm:spPr/>
    </dgm:pt>
    <dgm:pt modelId="{F5F490D8-08F5-0347-8204-7F52A0B88C9A}" type="pres">
      <dgm:prSet presAssocID="{BFFAE32F-E92C-4310-AF88-42A08D7F1A31}" presName="tx1" presStyleLbl="revTx" presStyleIdx="0" presStyleCnt="1" custLinFactNeighborX="-3958" custLinFactNeighborY="4697"/>
      <dgm:spPr/>
    </dgm:pt>
    <dgm:pt modelId="{904C979E-CD2A-B542-B6E3-0B45B92B569A}" type="pres">
      <dgm:prSet presAssocID="{BFFAE32F-E92C-4310-AF88-42A08D7F1A31}" presName="vert1" presStyleCnt="0"/>
      <dgm:spPr/>
    </dgm:pt>
  </dgm:ptLst>
  <dgm:cxnLst>
    <dgm:cxn modelId="{1FF7C50D-C0AD-CE48-BC89-1FB2CD3D1B21}" type="presOf" srcId="{729DC696-E2BA-4517-83F8-76330F3A032C}" destId="{8B156EA8-926D-3E49-A2BD-131E4BC61214}" srcOrd="0" destOrd="0" presId="urn:microsoft.com/office/officeart/2008/layout/LinedList"/>
    <dgm:cxn modelId="{1694EAA3-CD70-C747-B0A0-FEE320A315E6}" type="presOf" srcId="{BFFAE32F-E92C-4310-AF88-42A08D7F1A31}" destId="{F5F490D8-08F5-0347-8204-7F52A0B88C9A}" srcOrd="0" destOrd="0" presId="urn:microsoft.com/office/officeart/2008/layout/LinedList"/>
    <dgm:cxn modelId="{6A9CBBC1-7CF7-4C90-A19A-D2B33E67CA10}" srcId="{729DC696-E2BA-4517-83F8-76330F3A032C}" destId="{BFFAE32F-E92C-4310-AF88-42A08D7F1A31}" srcOrd="0" destOrd="0" parTransId="{3F6556F1-1935-4BC9-8083-84389E8B4C61}" sibTransId="{28B9F8AA-E4F0-4F9F-92F1-1DE1ED1B82AB}"/>
    <dgm:cxn modelId="{BFD22D44-5FF6-EE4C-ACD5-79F94FB038B3}" type="presParOf" srcId="{8B156EA8-926D-3E49-A2BD-131E4BC61214}" destId="{F9D1AD54-871D-1748-9AE8-B3C8303669BE}" srcOrd="0" destOrd="0" presId="urn:microsoft.com/office/officeart/2008/layout/LinedList"/>
    <dgm:cxn modelId="{33577385-92FC-6C46-A1EF-112432C605D3}" type="presParOf" srcId="{8B156EA8-926D-3E49-A2BD-131E4BC61214}" destId="{BC03B284-10D8-F94A-B730-7BD5BE92398E}" srcOrd="1" destOrd="0" presId="urn:microsoft.com/office/officeart/2008/layout/LinedList"/>
    <dgm:cxn modelId="{356F278B-E99A-A241-87A0-344AFF2EFC42}" type="presParOf" srcId="{BC03B284-10D8-F94A-B730-7BD5BE92398E}" destId="{F5F490D8-08F5-0347-8204-7F52A0B88C9A}" srcOrd="0" destOrd="0" presId="urn:microsoft.com/office/officeart/2008/layout/LinedList"/>
    <dgm:cxn modelId="{4F8D418A-E49E-1E43-A344-BBB22C677370}" type="presParOf" srcId="{BC03B284-10D8-F94A-B730-7BD5BE92398E}" destId="{904C979E-CD2A-B542-B6E3-0B45B92B569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417D0C-666B-254B-9011-C6DA38521398}" type="doc">
      <dgm:prSet loTypeId="urn:microsoft.com/office/officeart/2005/8/layout/vList3" loCatId="" qsTypeId="urn:microsoft.com/office/officeart/2005/8/quickstyle/simple1" qsCatId="simple" csTypeId="urn:microsoft.com/office/officeart/2005/8/colors/accent0_1" csCatId="mainScheme" phldr="1"/>
      <dgm:spPr/>
    </dgm:pt>
    <dgm:pt modelId="{D4391DFE-9DCE-974E-8BDA-E777C1B2D3D4}">
      <dgm:prSet phldrT="[Text]" custT="1"/>
      <dgm:spPr/>
      <dgm:t>
        <a:bodyPr/>
        <a:lstStyle/>
        <a:p>
          <a:r>
            <a:rPr lang="en-GB" sz="3200" dirty="0"/>
            <a:t>Motions, seconding and debate</a:t>
          </a:r>
        </a:p>
      </dgm:t>
    </dgm:pt>
    <dgm:pt modelId="{B9AE000B-ECF7-D04C-A3A2-4E39EE1114FD}" type="parTrans" cxnId="{03D24145-22F3-694A-BDFF-9FF1975B0AA9}">
      <dgm:prSet/>
      <dgm:spPr/>
      <dgm:t>
        <a:bodyPr/>
        <a:lstStyle/>
        <a:p>
          <a:endParaRPr lang="en-GB"/>
        </a:p>
      </dgm:t>
    </dgm:pt>
    <dgm:pt modelId="{E65A1A1A-00B7-E842-93BA-915097ABD73D}" type="sibTrans" cxnId="{03D24145-22F3-694A-BDFF-9FF1975B0AA9}">
      <dgm:prSet/>
      <dgm:spPr/>
      <dgm:t>
        <a:bodyPr/>
        <a:lstStyle/>
        <a:p>
          <a:endParaRPr lang="en-GB"/>
        </a:p>
      </dgm:t>
    </dgm:pt>
    <dgm:pt modelId="{B5CA7D9A-5C0A-424C-9A81-561A1A4050B1}">
      <dgm:prSet phldrT="[Text]" custT="1"/>
      <dgm:spPr/>
      <dgm:t>
        <a:bodyPr/>
        <a:lstStyle/>
        <a:p>
          <a:r>
            <a:rPr lang="en-GB" sz="3200" dirty="0"/>
            <a:t>Amendments to motions</a:t>
          </a:r>
        </a:p>
      </dgm:t>
    </dgm:pt>
    <dgm:pt modelId="{FC1FA4A5-A52A-EC4D-A58D-23E82193482C}" type="parTrans" cxnId="{E2FBDD81-614D-6346-A256-0505A2170B5E}">
      <dgm:prSet/>
      <dgm:spPr/>
      <dgm:t>
        <a:bodyPr/>
        <a:lstStyle/>
        <a:p>
          <a:endParaRPr lang="en-GB"/>
        </a:p>
      </dgm:t>
    </dgm:pt>
    <dgm:pt modelId="{70E2F380-BF28-CC4A-8C9C-69CCC80C85DA}" type="sibTrans" cxnId="{E2FBDD81-614D-6346-A256-0505A2170B5E}">
      <dgm:prSet/>
      <dgm:spPr/>
      <dgm:t>
        <a:bodyPr/>
        <a:lstStyle/>
        <a:p>
          <a:endParaRPr lang="en-GB"/>
        </a:p>
      </dgm:t>
    </dgm:pt>
    <dgm:pt modelId="{BB532206-1F58-C244-9E37-9A18127A1BE7}">
      <dgm:prSet custT="1"/>
      <dgm:spPr/>
      <dgm:t>
        <a:bodyPr/>
        <a:lstStyle/>
        <a:p>
          <a:r>
            <a:rPr lang="en-GB" sz="3200" dirty="0"/>
            <a:t>Points of order/personal explanation</a:t>
          </a:r>
        </a:p>
      </dgm:t>
    </dgm:pt>
    <dgm:pt modelId="{CF039215-2D35-3C43-92BF-19916F8BD6AF}" type="parTrans" cxnId="{4237519C-8198-EB48-9C5D-F34626C95B09}">
      <dgm:prSet/>
      <dgm:spPr/>
      <dgm:t>
        <a:bodyPr/>
        <a:lstStyle/>
        <a:p>
          <a:endParaRPr lang="en-GB"/>
        </a:p>
      </dgm:t>
    </dgm:pt>
    <dgm:pt modelId="{2BE590DB-3506-5F40-8DA7-5933878808F3}" type="sibTrans" cxnId="{4237519C-8198-EB48-9C5D-F34626C95B09}">
      <dgm:prSet/>
      <dgm:spPr/>
      <dgm:t>
        <a:bodyPr/>
        <a:lstStyle/>
        <a:p>
          <a:endParaRPr lang="en-GB"/>
        </a:p>
      </dgm:t>
    </dgm:pt>
    <dgm:pt modelId="{3D014658-DE59-364C-B630-23390FF956FA}">
      <dgm:prSet custT="1"/>
      <dgm:spPr/>
      <dgm:t>
        <a:bodyPr/>
        <a:lstStyle/>
        <a:p>
          <a:r>
            <a:rPr lang="en-GB" sz="3200" dirty="0"/>
            <a:t>Voting</a:t>
          </a:r>
        </a:p>
      </dgm:t>
    </dgm:pt>
    <dgm:pt modelId="{67852134-51B2-0F47-8479-001D70343E84}" type="parTrans" cxnId="{2B6234EE-CC0D-7A43-8BFB-F674A2D0F79C}">
      <dgm:prSet/>
      <dgm:spPr/>
      <dgm:t>
        <a:bodyPr/>
        <a:lstStyle/>
        <a:p>
          <a:endParaRPr lang="en-GB"/>
        </a:p>
      </dgm:t>
    </dgm:pt>
    <dgm:pt modelId="{D7226411-6B5D-674D-9017-87DDE450700F}" type="sibTrans" cxnId="{2B6234EE-CC0D-7A43-8BFB-F674A2D0F79C}">
      <dgm:prSet/>
      <dgm:spPr/>
      <dgm:t>
        <a:bodyPr/>
        <a:lstStyle/>
        <a:p>
          <a:endParaRPr lang="en-GB"/>
        </a:p>
      </dgm:t>
    </dgm:pt>
    <dgm:pt modelId="{DD0D6C4F-AF97-FC49-BD30-C5CEE31770E4}" type="pres">
      <dgm:prSet presAssocID="{0B417D0C-666B-254B-9011-C6DA38521398}" presName="linearFlow" presStyleCnt="0">
        <dgm:presLayoutVars>
          <dgm:dir/>
          <dgm:resizeHandles val="exact"/>
        </dgm:presLayoutVars>
      </dgm:prSet>
      <dgm:spPr/>
    </dgm:pt>
    <dgm:pt modelId="{58D42E73-AD99-B949-AB22-067B41EF20F0}" type="pres">
      <dgm:prSet presAssocID="{D4391DFE-9DCE-974E-8BDA-E777C1B2D3D4}" presName="composite" presStyleCnt="0"/>
      <dgm:spPr/>
    </dgm:pt>
    <dgm:pt modelId="{2541C3B6-DC17-2D4D-9FA3-794DAFBC5D95}" type="pres">
      <dgm:prSet presAssocID="{D4391DFE-9DCE-974E-8BDA-E777C1B2D3D4}" presName="imgShp" presStyleLbl="fgImgPlace1" presStyleIdx="0" presStyleCnt="4"/>
      <dgm:spPr>
        <a:solidFill>
          <a:schemeClr val="accent1">
            <a:lumMod val="60000"/>
            <a:lumOff val="40000"/>
          </a:schemeClr>
        </a:solidFill>
      </dgm:spPr>
    </dgm:pt>
    <dgm:pt modelId="{D8B83C59-2042-814E-9D95-113A2CE37027}" type="pres">
      <dgm:prSet presAssocID="{D4391DFE-9DCE-974E-8BDA-E777C1B2D3D4}" presName="txShp" presStyleLbl="node1" presStyleIdx="0" presStyleCnt="4">
        <dgm:presLayoutVars>
          <dgm:bulletEnabled val="1"/>
        </dgm:presLayoutVars>
      </dgm:prSet>
      <dgm:spPr/>
    </dgm:pt>
    <dgm:pt modelId="{45D267F3-1541-9541-95CF-C9CDB13B3CE9}" type="pres">
      <dgm:prSet presAssocID="{E65A1A1A-00B7-E842-93BA-915097ABD73D}" presName="spacing" presStyleCnt="0"/>
      <dgm:spPr/>
    </dgm:pt>
    <dgm:pt modelId="{F6A26DCC-255F-D64C-AD3D-E1BAC2EF8F84}" type="pres">
      <dgm:prSet presAssocID="{B5CA7D9A-5C0A-424C-9A81-561A1A4050B1}" presName="composite" presStyleCnt="0"/>
      <dgm:spPr/>
    </dgm:pt>
    <dgm:pt modelId="{8119DCA3-0B20-9347-97FA-575367149527}" type="pres">
      <dgm:prSet presAssocID="{B5CA7D9A-5C0A-424C-9A81-561A1A4050B1}" presName="imgShp" presStyleLbl="fgImgPlace1" presStyleIdx="1" presStyleCnt="4"/>
      <dgm:spPr>
        <a:solidFill>
          <a:schemeClr val="accent2"/>
        </a:solidFill>
      </dgm:spPr>
    </dgm:pt>
    <dgm:pt modelId="{FF8F342A-8E67-334E-B5ED-C603F25DDABD}" type="pres">
      <dgm:prSet presAssocID="{B5CA7D9A-5C0A-424C-9A81-561A1A4050B1}" presName="txShp" presStyleLbl="node1" presStyleIdx="1" presStyleCnt="4">
        <dgm:presLayoutVars>
          <dgm:bulletEnabled val="1"/>
        </dgm:presLayoutVars>
      </dgm:prSet>
      <dgm:spPr/>
    </dgm:pt>
    <dgm:pt modelId="{FD56407B-644D-374C-B1C0-7BDF9C49AF00}" type="pres">
      <dgm:prSet presAssocID="{70E2F380-BF28-CC4A-8C9C-69CCC80C85DA}" presName="spacing" presStyleCnt="0"/>
      <dgm:spPr/>
    </dgm:pt>
    <dgm:pt modelId="{82851B04-E40C-8C4B-A0D7-2D3CC9E74321}" type="pres">
      <dgm:prSet presAssocID="{BB532206-1F58-C244-9E37-9A18127A1BE7}" presName="composite" presStyleCnt="0"/>
      <dgm:spPr/>
    </dgm:pt>
    <dgm:pt modelId="{E4F17675-B24C-974C-A174-6D20BA7C25FF}" type="pres">
      <dgm:prSet presAssocID="{BB532206-1F58-C244-9E37-9A18127A1BE7}" presName="imgShp" presStyleLbl="fgImgPlace1" presStyleIdx="2" presStyleCnt="4"/>
      <dgm:spPr>
        <a:solidFill>
          <a:schemeClr val="accent6">
            <a:lumMod val="20000"/>
            <a:lumOff val="80000"/>
          </a:schemeClr>
        </a:solidFill>
      </dgm:spPr>
    </dgm:pt>
    <dgm:pt modelId="{3F7148E6-FC65-8046-ACD4-0CE62368B2D2}" type="pres">
      <dgm:prSet presAssocID="{BB532206-1F58-C244-9E37-9A18127A1BE7}" presName="txShp" presStyleLbl="node1" presStyleIdx="2" presStyleCnt="4">
        <dgm:presLayoutVars>
          <dgm:bulletEnabled val="1"/>
        </dgm:presLayoutVars>
      </dgm:prSet>
      <dgm:spPr/>
    </dgm:pt>
    <dgm:pt modelId="{1E70E31D-1BE5-5E4E-8FEE-4E0A79516099}" type="pres">
      <dgm:prSet presAssocID="{2BE590DB-3506-5F40-8DA7-5933878808F3}" presName="spacing" presStyleCnt="0"/>
      <dgm:spPr/>
    </dgm:pt>
    <dgm:pt modelId="{EA3EA80C-200C-494A-A926-F15EA190181E}" type="pres">
      <dgm:prSet presAssocID="{3D014658-DE59-364C-B630-23390FF956FA}" presName="composite" presStyleCnt="0"/>
      <dgm:spPr/>
    </dgm:pt>
    <dgm:pt modelId="{459D0FC2-9889-FF44-B9F1-229CBF44F455}" type="pres">
      <dgm:prSet presAssocID="{3D014658-DE59-364C-B630-23390FF956FA}" presName="imgShp" presStyleLbl="fgImgPlace1" presStyleIdx="3" presStyleCnt="4"/>
      <dgm:spPr>
        <a:solidFill>
          <a:schemeClr val="tx1">
            <a:lumMod val="60000"/>
            <a:lumOff val="40000"/>
          </a:schemeClr>
        </a:solidFill>
      </dgm:spPr>
    </dgm:pt>
    <dgm:pt modelId="{509A88C5-E387-AE4C-AAF0-C79C9C6CF29E}" type="pres">
      <dgm:prSet presAssocID="{3D014658-DE59-364C-B630-23390FF956FA}" presName="txShp" presStyleLbl="node1" presStyleIdx="3" presStyleCnt="4">
        <dgm:presLayoutVars>
          <dgm:bulletEnabled val="1"/>
        </dgm:presLayoutVars>
      </dgm:prSet>
      <dgm:spPr/>
    </dgm:pt>
  </dgm:ptLst>
  <dgm:cxnLst>
    <dgm:cxn modelId="{BF77B011-CC7D-7944-B861-51FB4F510563}" type="presOf" srcId="{3D014658-DE59-364C-B630-23390FF956FA}" destId="{509A88C5-E387-AE4C-AAF0-C79C9C6CF29E}" srcOrd="0" destOrd="0" presId="urn:microsoft.com/office/officeart/2005/8/layout/vList3"/>
    <dgm:cxn modelId="{D80F193C-8679-D149-874B-2E9F8AE390D8}" type="presOf" srcId="{B5CA7D9A-5C0A-424C-9A81-561A1A4050B1}" destId="{FF8F342A-8E67-334E-B5ED-C603F25DDABD}" srcOrd="0" destOrd="0" presId="urn:microsoft.com/office/officeart/2005/8/layout/vList3"/>
    <dgm:cxn modelId="{03D24145-22F3-694A-BDFF-9FF1975B0AA9}" srcId="{0B417D0C-666B-254B-9011-C6DA38521398}" destId="{D4391DFE-9DCE-974E-8BDA-E777C1B2D3D4}" srcOrd="0" destOrd="0" parTransId="{B9AE000B-ECF7-D04C-A3A2-4E39EE1114FD}" sibTransId="{E65A1A1A-00B7-E842-93BA-915097ABD73D}"/>
    <dgm:cxn modelId="{CA59644F-61C5-2642-8A5F-E5FEA665355B}" type="presOf" srcId="{0B417D0C-666B-254B-9011-C6DA38521398}" destId="{DD0D6C4F-AF97-FC49-BD30-C5CEE31770E4}" srcOrd="0" destOrd="0" presId="urn:microsoft.com/office/officeart/2005/8/layout/vList3"/>
    <dgm:cxn modelId="{4252B45F-A33F-5F4E-8356-592486B07916}" type="presOf" srcId="{D4391DFE-9DCE-974E-8BDA-E777C1B2D3D4}" destId="{D8B83C59-2042-814E-9D95-113A2CE37027}" srcOrd="0" destOrd="0" presId="urn:microsoft.com/office/officeart/2005/8/layout/vList3"/>
    <dgm:cxn modelId="{E2FBDD81-614D-6346-A256-0505A2170B5E}" srcId="{0B417D0C-666B-254B-9011-C6DA38521398}" destId="{B5CA7D9A-5C0A-424C-9A81-561A1A4050B1}" srcOrd="1" destOrd="0" parTransId="{FC1FA4A5-A52A-EC4D-A58D-23E82193482C}" sibTransId="{70E2F380-BF28-CC4A-8C9C-69CCC80C85DA}"/>
    <dgm:cxn modelId="{531E0E86-F514-D242-8CEB-C42E522A8F15}" type="presOf" srcId="{BB532206-1F58-C244-9E37-9A18127A1BE7}" destId="{3F7148E6-FC65-8046-ACD4-0CE62368B2D2}" srcOrd="0" destOrd="0" presId="urn:microsoft.com/office/officeart/2005/8/layout/vList3"/>
    <dgm:cxn modelId="{4237519C-8198-EB48-9C5D-F34626C95B09}" srcId="{0B417D0C-666B-254B-9011-C6DA38521398}" destId="{BB532206-1F58-C244-9E37-9A18127A1BE7}" srcOrd="2" destOrd="0" parTransId="{CF039215-2D35-3C43-92BF-19916F8BD6AF}" sibTransId="{2BE590DB-3506-5F40-8DA7-5933878808F3}"/>
    <dgm:cxn modelId="{2B6234EE-CC0D-7A43-8BFB-F674A2D0F79C}" srcId="{0B417D0C-666B-254B-9011-C6DA38521398}" destId="{3D014658-DE59-364C-B630-23390FF956FA}" srcOrd="3" destOrd="0" parTransId="{67852134-51B2-0F47-8479-001D70343E84}" sibTransId="{D7226411-6B5D-674D-9017-87DDE450700F}"/>
    <dgm:cxn modelId="{2DF2AA8F-74D7-6E4B-959B-11BA5EB22C53}" type="presParOf" srcId="{DD0D6C4F-AF97-FC49-BD30-C5CEE31770E4}" destId="{58D42E73-AD99-B949-AB22-067B41EF20F0}" srcOrd="0" destOrd="0" presId="urn:microsoft.com/office/officeart/2005/8/layout/vList3"/>
    <dgm:cxn modelId="{6A6E6A76-7681-2A43-9916-517723F8D473}" type="presParOf" srcId="{58D42E73-AD99-B949-AB22-067B41EF20F0}" destId="{2541C3B6-DC17-2D4D-9FA3-794DAFBC5D95}" srcOrd="0" destOrd="0" presId="urn:microsoft.com/office/officeart/2005/8/layout/vList3"/>
    <dgm:cxn modelId="{CE3A1711-2F05-1244-BDD8-30CB0A6AA386}" type="presParOf" srcId="{58D42E73-AD99-B949-AB22-067B41EF20F0}" destId="{D8B83C59-2042-814E-9D95-113A2CE37027}" srcOrd="1" destOrd="0" presId="urn:microsoft.com/office/officeart/2005/8/layout/vList3"/>
    <dgm:cxn modelId="{464754EE-F4D9-7A4D-84A2-B614E906CCFE}" type="presParOf" srcId="{DD0D6C4F-AF97-FC49-BD30-C5CEE31770E4}" destId="{45D267F3-1541-9541-95CF-C9CDB13B3CE9}" srcOrd="1" destOrd="0" presId="urn:microsoft.com/office/officeart/2005/8/layout/vList3"/>
    <dgm:cxn modelId="{84C61D61-F393-5F40-84EC-480C6F458AE8}" type="presParOf" srcId="{DD0D6C4F-AF97-FC49-BD30-C5CEE31770E4}" destId="{F6A26DCC-255F-D64C-AD3D-E1BAC2EF8F84}" srcOrd="2" destOrd="0" presId="urn:microsoft.com/office/officeart/2005/8/layout/vList3"/>
    <dgm:cxn modelId="{9C1DB94F-619B-D44D-A315-B82BA852CE68}" type="presParOf" srcId="{F6A26DCC-255F-D64C-AD3D-E1BAC2EF8F84}" destId="{8119DCA3-0B20-9347-97FA-575367149527}" srcOrd="0" destOrd="0" presId="urn:microsoft.com/office/officeart/2005/8/layout/vList3"/>
    <dgm:cxn modelId="{F3E8A627-3399-644D-91BC-9A6183E9BD2E}" type="presParOf" srcId="{F6A26DCC-255F-D64C-AD3D-E1BAC2EF8F84}" destId="{FF8F342A-8E67-334E-B5ED-C603F25DDABD}" srcOrd="1" destOrd="0" presId="urn:microsoft.com/office/officeart/2005/8/layout/vList3"/>
    <dgm:cxn modelId="{674935DB-3752-6942-998D-3ECB495C6789}" type="presParOf" srcId="{DD0D6C4F-AF97-FC49-BD30-C5CEE31770E4}" destId="{FD56407B-644D-374C-B1C0-7BDF9C49AF00}" srcOrd="3" destOrd="0" presId="urn:microsoft.com/office/officeart/2005/8/layout/vList3"/>
    <dgm:cxn modelId="{033A5AFA-1981-9A42-AFD8-F5CCFEB69FD7}" type="presParOf" srcId="{DD0D6C4F-AF97-FC49-BD30-C5CEE31770E4}" destId="{82851B04-E40C-8C4B-A0D7-2D3CC9E74321}" srcOrd="4" destOrd="0" presId="urn:microsoft.com/office/officeart/2005/8/layout/vList3"/>
    <dgm:cxn modelId="{E7B8521D-FB28-434B-93D4-0D2B671E9CBC}" type="presParOf" srcId="{82851B04-E40C-8C4B-A0D7-2D3CC9E74321}" destId="{E4F17675-B24C-974C-A174-6D20BA7C25FF}" srcOrd="0" destOrd="0" presId="urn:microsoft.com/office/officeart/2005/8/layout/vList3"/>
    <dgm:cxn modelId="{8DED01EC-7FEA-8D4C-8410-954BCA145061}" type="presParOf" srcId="{82851B04-E40C-8C4B-A0D7-2D3CC9E74321}" destId="{3F7148E6-FC65-8046-ACD4-0CE62368B2D2}" srcOrd="1" destOrd="0" presId="urn:microsoft.com/office/officeart/2005/8/layout/vList3"/>
    <dgm:cxn modelId="{2F92C72D-7EE5-054B-8BAB-6E46AB7C68C0}" type="presParOf" srcId="{DD0D6C4F-AF97-FC49-BD30-C5CEE31770E4}" destId="{1E70E31D-1BE5-5E4E-8FEE-4E0A79516099}" srcOrd="5" destOrd="0" presId="urn:microsoft.com/office/officeart/2005/8/layout/vList3"/>
    <dgm:cxn modelId="{091A40BA-AA4B-0D4F-A2F5-2799224E8AC0}" type="presParOf" srcId="{DD0D6C4F-AF97-FC49-BD30-C5CEE31770E4}" destId="{EA3EA80C-200C-494A-A926-F15EA190181E}" srcOrd="6" destOrd="0" presId="urn:microsoft.com/office/officeart/2005/8/layout/vList3"/>
    <dgm:cxn modelId="{ED428440-A978-E644-90A2-F8F700416716}" type="presParOf" srcId="{EA3EA80C-200C-494A-A926-F15EA190181E}" destId="{459D0FC2-9889-FF44-B9F1-229CBF44F455}" srcOrd="0" destOrd="0" presId="urn:microsoft.com/office/officeart/2005/8/layout/vList3"/>
    <dgm:cxn modelId="{62A13C2F-CCF6-8241-8341-58D56BC97851}" type="presParOf" srcId="{EA3EA80C-200C-494A-A926-F15EA190181E}" destId="{509A88C5-E387-AE4C-AAF0-C79C9C6CF29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4D4615-8DB6-0A4E-89C5-94ABFC1C2ABF}" type="doc">
      <dgm:prSet loTypeId="urn:microsoft.com/office/officeart/2005/8/layout/vList4" loCatId="" qsTypeId="urn:microsoft.com/office/officeart/2005/8/quickstyle/simple1" qsCatId="simple" csTypeId="urn:microsoft.com/office/officeart/2005/8/colors/accent0_1" csCatId="mainScheme" phldr="1"/>
      <dgm:spPr/>
      <dgm:t>
        <a:bodyPr/>
        <a:lstStyle/>
        <a:p>
          <a:endParaRPr lang="en-GB"/>
        </a:p>
      </dgm:t>
    </dgm:pt>
    <dgm:pt modelId="{6F52C03F-C35E-1E43-96A5-F6563C8E965E}">
      <dgm:prSet phldrT="[Text]"/>
      <dgm:spPr/>
      <dgm:t>
        <a:bodyPr/>
        <a:lstStyle/>
        <a:p>
          <a:r>
            <a:rPr lang="en-GB" dirty="0"/>
            <a:t>Amendments must be relevant to the motion</a:t>
          </a:r>
        </a:p>
      </dgm:t>
    </dgm:pt>
    <dgm:pt modelId="{B744A9B5-3095-AD43-9376-84D95A122DBC}" type="parTrans" cxnId="{C525AC78-7093-DB41-B33C-64E030C597D5}">
      <dgm:prSet/>
      <dgm:spPr/>
      <dgm:t>
        <a:bodyPr/>
        <a:lstStyle/>
        <a:p>
          <a:endParaRPr lang="en-GB"/>
        </a:p>
      </dgm:t>
    </dgm:pt>
    <dgm:pt modelId="{C4531754-0A1B-F740-95F7-FEAAC6892DA0}" type="sibTrans" cxnId="{C525AC78-7093-DB41-B33C-64E030C597D5}">
      <dgm:prSet/>
      <dgm:spPr/>
      <dgm:t>
        <a:bodyPr/>
        <a:lstStyle/>
        <a:p>
          <a:endParaRPr lang="en-GB"/>
        </a:p>
      </dgm:t>
    </dgm:pt>
    <dgm:pt modelId="{E3902883-B240-E348-AEA3-6A5C9B2100C3}">
      <dgm:prSet phldrT="[Text]"/>
      <dgm:spPr/>
      <dgm:t>
        <a:bodyPr/>
        <a:lstStyle/>
        <a:p>
          <a:r>
            <a:rPr lang="en-GB" dirty="0"/>
            <a:t>Can refer the matter to another body or</a:t>
          </a:r>
        </a:p>
      </dgm:t>
    </dgm:pt>
    <dgm:pt modelId="{9F431D46-5EA4-A344-8E95-998751F6F8C0}" type="parTrans" cxnId="{4BBE604A-B9C4-C94B-86CD-361A3A61924E}">
      <dgm:prSet/>
      <dgm:spPr/>
      <dgm:t>
        <a:bodyPr/>
        <a:lstStyle/>
        <a:p>
          <a:endParaRPr lang="en-GB"/>
        </a:p>
      </dgm:t>
    </dgm:pt>
    <dgm:pt modelId="{96036BBB-5679-9D43-9239-077EECE2D9BC}" type="sibTrans" cxnId="{4BBE604A-B9C4-C94B-86CD-361A3A61924E}">
      <dgm:prSet/>
      <dgm:spPr/>
      <dgm:t>
        <a:bodyPr/>
        <a:lstStyle/>
        <a:p>
          <a:endParaRPr lang="en-GB"/>
        </a:p>
      </dgm:t>
    </dgm:pt>
    <dgm:pt modelId="{5D438F9B-73AC-8144-8873-4C4A3EFBE660}">
      <dgm:prSet phldrT="[Text]"/>
      <dgm:spPr/>
      <dgm:t>
        <a:bodyPr/>
        <a:lstStyle/>
        <a:p>
          <a:r>
            <a:rPr lang="en-GB" dirty="0"/>
            <a:t>Leave out, replace or insert words.</a:t>
          </a:r>
        </a:p>
      </dgm:t>
    </dgm:pt>
    <dgm:pt modelId="{05486FA4-91E8-4B42-8806-D3A07CEA362B}" type="parTrans" cxnId="{73706232-62EF-1A42-AA0E-70C2EC4648C3}">
      <dgm:prSet/>
      <dgm:spPr/>
      <dgm:t>
        <a:bodyPr/>
        <a:lstStyle/>
        <a:p>
          <a:endParaRPr lang="en-GB"/>
        </a:p>
      </dgm:t>
    </dgm:pt>
    <dgm:pt modelId="{7E518558-7846-7B41-A1B3-0AB49ACCDF3F}" type="sibTrans" cxnId="{73706232-62EF-1A42-AA0E-70C2EC4648C3}">
      <dgm:prSet/>
      <dgm:spPr/>
      <dgm:t>
        <a:bodyPr/>
        <a:lstStyle/>
        <a:p>
          <a:endParaRPr lang="en-GB"/>
        </a:p>
      </dgm:t>
    </dgm:pt>
    <dgm:pt modelId="{48308047-BDCC-7041-B954-D8CB2F8D3D6F}">
      <dgm:prSet/>
      <dgm:spPr/>
      <dgm:t>
        <a:bodyPr/>
        <a:lstStyle/>
        <a:p>
          <a:r>
            <a:rPr lang="en-GB" dirty="0"/>
            <a:t>As long as (1) the motion is not negated and (2) the amendment is compatible with previous decisions</a:t>
          </a:r>
        </a:p>
      </dgm:t>
    </dgm:pt>
    <dgm:pt modelId="{37BE4CB9-13EC-964E-837F-DEBE1FAEE476}" type="parTrans" cxnId="{04A82B5C-F15E-0246-B013-70CDA85E45FE}">
      <dgm:prSet/>
      <dgm:spPr/>
      <dgm:t>
        <a:bodyPr/>
        <a:lstStyle/>
        <a:p>
          <a:endParaRPr lang="en-GB"/>
        </a:p>
      </dgm:t>
    </dgm:pt>
    <dgm:pt modelId="{3F6DF235-FDCB-A245-B242-06EEC800A8AE}" type="sibTrans" cxnId="{04A82B5C-F15E-0246-B013-70CDA85E45FE}">
      <dgm:prSet/>
      <dgm:spPr/>
      <dgm:t>
        <a:bodyPr/>
        <a:lstStyle/>
        <a:p>
          <a:endParaRPr lang="en-GB"/>
        </a:p>
      </dgm:t>
    </dgm:pt>
    <dgm:pt modelId="{E44AECDF-3118-BC41-BC21-BF7CBF1C7ADE}" type="pres">
      <dgm:prSet presAssocID="{E14D4615-8DB6-0A4E-89C5-94ABFC1C2ABF}" presName="linear" presStyleCnt="0">
        <dgm:presLayoutVars>
          <dgm:dir/>
          <dgm:resizeHandles val="exact"/>
        </dgm:presLayoutVars>
      </dgm:prSet>
      <dgm:spPr/>
    </dgm:pt>
    <dgm:pt modelId="{FEF808F7-8CCF-1E40-9B7A-9184C660B50D}" type="pres">
      <dgm:prSet presAssocID="{6F52C03F-C35E-1E43-96A5-F6563C8E965E}" presName="comp" presStyleCnt="0"/>
      <dgm:spPr/>
    </dgm:pt>
    <dgm:pt modelId="{656AD8B3-FD19-4C45-9FD0-A90B21703DAC}" type="pres">
      <dgm:prSet presAssocID="{6F52C03F-C35E-1E43-96A5-F6563C8E965E}" presName="box" presStyleLbl="node1" presStyleIdx="0" presStyleCnt="4"/>
      <dgm:spPr/>
    </dgm:pt>
    <dgm:pt modelId="{414D39EB-D150-D540-8843-94F777F68C88}" type="pres">
      <dgm:prSet presAssocID="{6F52C03F-C35E-1E43-96A5-F6563C8E965E}" presName="img" presStyleLbl="fgImgPlace1" presStyleIdx="0" presStyleCnt="4"/>
      <dgm:spPr>
        <a:solidFill>
          <a:schemeClr val="bg2">
            <a:lumMod val="50000"/>
          </a:schemeClr>
        </a:solidFill>
      </dgm:spPr>
    </dgm:pt>
    <dgm:pt modelId="{C8E57010-3EE9-0D4E-AEF9-802E7FCD9045}" type="pres">
      <dgm:prSet presAssocID="{6F52C03F-C35E-1E43-96A5-F6563C8E965E}" presName="text" presStyleLbl="node1" presStyleIdx="0" presStyleCnt="4">
        <dgm:presLayoutVars>
          <dgm:bulletEnabled val="1"/>
        </dgm:presLayoutVars>
      </dgm:prSet>
      <dgm:spPr/>
    </dgm:pt>
    <dgm:pt modelId="{F5C3A701-37E9-764F-89E3-E718029CD020}" type="pres">
      <dgm:prSet presAssocID="{C4531754-0A1B-F740-95F7-FEAAC6892DA0}" presName="spacer" presStyleCnt="0"/>
      <dgm:spPr/>
    </dgm:pt>
    <dgm:pt modelId="{48EFC3B8-9C01-D146-9C8C-A61F29D8CE8B}" type="pres">
      <dgm:prSet presAssocID="{E3902883-B240-E348-AEA3-6A5C9B2100C3}" presName="comp" presStyleCnt="0"/>
      <dgm:spPr/>
    </dgm:pt>
    <dgm:pt modelId="{965A08BA-C4DB-234F-AA11-FC3E21040886}" type="pres">
      <dgm:prSet presAssocID="{E3902883-B240-E348-AEA3-6A5C9B2100C3}" presName="box" presStyleLbl="node1" presStyleIdx="1" presStyleCnt="4"/>
      <dgm:spPr/>
    </dgm:pt>
    <dgm:pt modelId="{379AF713-D3E5-744C-80E3-EA2129CC5C77}" type="pres">
      <dgm:prSet presAssocID="{E3902883-B240-E348-AEA3-6A5C9B2100C3}" presName="img" presStyleLbl="fgImgPlace1" presStyleIdx="1" presStyleCnt="4"/>
      <dgm:spPr>
        <a:solidFill>
          <a:schemeClr val="tx1">
            <a:lumMod val="40000"/>
            <a:lumOff val="60000"/>
          </a:schemeClr>
        </a:solidFill>
      </dgm:spPr>
    </dgm:pt>
    <dgm:pt modelId="{B529569C-6311-1445-BCFD-4E82B3C05653}" type="pres">
      <dgm:prSet presAssocID="{E3902883-B240-E348-AEA3-6A5C9B2100C3}" presName="text" presStyleLbl="node1" presStyleIdx="1" presStyleCnt="4">
        <dgm:presLayoutVars>
          <dgm:bulletEnabled val="1"/>
        </dgm:presLayoutVars>
      </dgm:prSet>
      <dgm:spPr/>
    </dgm:pt>
    <dgm:pt modelId="{07783FDB-83CB-E040-97F2-843F2CF76662}" type="pres">
      <dgm:prSet presAssocID="{96036BBB-5679-9D43-9239-077EECE2D9BC}" presName="spacer" presStyleCnt="0"/>
      <dgm:spPr/>
    </dgm:pt>
    <dgm:pt modelId="{3AB7D11D-CB01-E74A-A72B-60F78F1B03AB}" type="pres">
      <dgm:prSet presAssocID="{5D438F9B-73AC-8144-8873-4C4A3EFBE660}" presName="comp" presStyleCnt="0"/>
      <dgm:spPr/>
    </dgm:pt>
    <dgm:pt modelId="{82022575-4876-B04D-9C65-4ED098F9EF39}" type="pres">
      <dgm:prSet presAssocID="{5D438F9B-73AC-8144-8873-4C4A3EFBE660}" presName="box" presStyleLbl="node1" presStyleIdx="2" presStyleCnt="4"/>
      <dgm:spPr/>
    </dgm:pt>
    <dgm:pt modelId="{590A4651-0229-5B44-911F-1239B2114945}" type="pres">
      <dgm:prSet presAssocID="{5D438F9B-73AC-8144-8873-4C4A3EFBE660}" presName="img" presStyleLbl="fgImgPlace1" presStyleIdx="2" presStyleCnt="4"/>
      <dgm:spPr>
        <a:solidFill>
          <a:schemeClr val="tx2">
            <a:lumMod val="60000"/>
            <a:lumOff val="40000"/>
          </a:schemeClr>
        </a:solidFill>
      </dgm:spPr>
    </dgm:pt>
    <dgm:pt modelId="{71B4CDDE-03DB-3848-A6A4-2A42887417DF}" type="pres">
      <dgm:prSet presAssocID="{5D438F9B-73AC-8144-8873-4C4A3EFBE660}" presName="text" presStyleLbl="node1" presStyleIdx="2" presStyleCnt="4">
        <dgm:presLayoutVars>
          <dgm:bulletEnabled val="1"/>
        </dgm:presLayoutVars>
      </dgm:prSet>
      <dgm:spPr/>
    </dgm:pt>
    <dgm:pt modelId="{7B95CB36-E1FE-0A4F-B939-066D42509613}" type="pres">
      <dgm:prSet presAssocID="{7E518558-7846-7B41-A1B3-0AB49ACCDF3F}" presName="spacer" presStyleCnt="0"/>
      <dgm:spPr/>
    </dgm:pt>
    <dgm:pt modelId="{D098AD11-855C-8C46-A3C0-2287F69613F6}" type="pres">
      <dgm:prSet presAssocID="{48308047-BDCC-7041-B954-D8CB2F8D3D6F}" presName="comp" presStyleCnt="0"/>
      <dgm:spPr/>
    </dgm:pt>
    <dgm:pt modelId="{9AD10BEA-C561-DB41-9E2C-77CF5321F7B9}" type="pres">
      <dgm:prSet presAssocID="{48308047-BDCC-7041-B954-D8CB2F8D3D6F}" presName="box" presStyleLbl="node1" presStyleIdx="3" presStyleCnt="4"/>
      <dgm:spPr/>
    </dgm:pt>
    <dgm:pt modelId="{39B17019-9F81-8645-A8CB-C786837432AE}" type="pres">
      <dgm:prSet presAssocID="{48308047-BDCC-7041-B954-D8CB2F8D3D6F}" presName="img" presStyleLbl="fgImgPlace1" presStyleIdx="3" presStyleCnt="4"/>
      <dgm:spPr>
        <a:solidFill>
          <a:schemeClr val="accent2"/>
        </a:solidFill>
      </dgm:spPr>
    </dgm:pt>
    <dgm:pt modelId="{18447847-88EE-B44F-AAD7-0CAC7EA1401C}" type="pres">
      <dgm:prSet presAssocID="{48308047-BDCC-7041-B954-D8CB2F8D3D6F}" presName="text" presStyleLbl="node1" presStyleIdx="3" presStyleCnt="4">
        <dgm:presLayoutVars>
          <dgm:bulletEnabled val="1"/>
        </dgm:presLayoutVars>
      </dgm:prSet>
      <dgm:spPr/>
    </dgm:pt>
  </dgm:ptLst>
  <dgm:cxnLst>
    <dgm:cxn modelId="{7B1FD72D-4527-BB4F-A262-649FCEA5101D}" type="presOf" srcId="{48308047-BDCC-7041-B954-D8CB2F8D3D6F}" destId="{9AD10BEA-C561-DB41-9E2C-77CF5321F7B9}" srcOrd="0" destOrd="0" presId="urn:microsoft.com/office/officeart/2005/8/layout/vList4"/>
    <dgm:cxn modelId="{73706232-62EF-1A42-AA0E-70C2EC4648C3}" srcId="{E14D4615-8DB6-0A4E-89C5-94ABFC1C2ABF}" destId="{5D438F9B-73AC-8144-8873-4C4A3EFBE660}" srcOrd="2" destOrd="0" parTransId="{05486FA4-91E8-4B42-8806-D3A07CEA362B}" sibTransId="{7E518558-7846-7B41-A1B3-0AB49ACCDF3F}"/>
    <dgm:cxn modelId="{47EB3C33-944A-1143-B13D-132CDCEE1DF5}" type="presOf" srcId="{E14D4615-8DB6-0A4E-89C5-94ABFC1C2ABF}" destId="{E44AECDF-3118-BC41-BC21-BF7CBF1C7ADE}" srcOrd="0" destOrd="0" presId="urn:microsoft.com/office/officeart/2005/8/layout/vList4"/>
    <dgm:cxn modelId="{4BBE604A-B9C4-C94B-86CD-361A3A61924E}" srcId="{E14D4615-8DB6-0A4E-89C5-94ABFC1C2ABF}" destId="{E3902883-B240-E348-AEA3-6A5C9B2100C3}" srcOrd="1" destOrd="0" parTransId="{9F431D46-5EA4-A344-8E95-998751F6F8C0}" sibTransId="{96036BBB-5679-9D43-9239-077EECE2D9BC}"/>
    <dgm:cxn modelId="{21514F54-E03C-874F-924C-7D38766BCA70}" type="presOf" srcId="{6F52C03F-C35E-1E43-96A5-F6563C8E965E}" destId="{C8E57010-3EE9-0D4E-AEF9-802E7FCD9045}" srcOrd="1" destOrd="0" presId="urn:microsoft.com/office/officeart/2005/8/layout/vList4"/>
    <dgm:cxn modelId="{04A82B5C-F15E-0246-B013-70CDA85E45FE}" srcId="{E14D4615-8DB6-0A4E-89C5-94ABFC1C2ABF}" destId="{48308047-BDCC-7041-B954-D8CB2F8D3D6F}" srcOrd="3" destOrd="0" parTransId="{37BE4CB9-13EC-964E-837F-DEBE1FAEE476}" sibTransId="{3F6DF235-FDCB-A245-B242-06EEC800A8AE}"/>
    <dgm:cxn modelId="{C525AC78-7093-DB41-B33C-64E030C597D5}" srcId="{E14D4615-8DB6-0A4E-89C5-94ABFC1C2ABF}" destId="{6F52C03F-C35E-1E43-96A5-F6563C8E965E}" srcOrd="0" destOrd="0" parTransId="{B744A9B5-3095-AD43-9376-84D95A122DBC}" sibTransId="{C4531754-0A1B-F740-95F7-FEAAC6892DA0}"/>
    <dgm:cxn modelId="{42B6E39A-FCAA-7B40-A912-8093F937C9AC}" type="presOf" srcId="{5D438F9B-73AC-8144-8873-4C4A3EFBE660}" destId="{82022575-4876-B04D-9C65-4ED098F9EF39}" srcOrd="0" destOrd="0" presId="urn:microsoft.com/office/officeart/2005/8/layout/vList4"/>
    <dgm:cxn modelId="{0882B0A2-3D9D-7C45-8BD7-E05CDD395D80}" type="presOf" srcId="{6F52C03F-C35E-1E43-96A5-F6563C8E965E}" destId="{656AD8B3-FD19-4C45-9FD0-A90B21703DAC}" srcOrd="0" destOrd="0" presId="urn:microsoft.com/office/officeart/2005/8/layout/vList4"/>
    <dgm:cxn modelId="{AF6A90BD-5D09-E444-AFE0-17220F120FA9}" type="presOf" srcId="{E3902883-B240-E348-AEA3-6A5C9B2100C3}" destId="{B529569C-6311-1445-BCFD-4E82B3C05653}" srcOrd="1" destOrd="0" presId="urn:microsoft.com/office/officeart/2005/8/layout/vList4"/>
    <dgm:cxn modelId="{049577CE-EB33-9943-9604-C7E0A4C79B09}" type="presOf" srcId="{E3902883-B240-E348-AEA3-6A5C9B2100C3}" destId="{965A08BA-C4DB-234F-AA11-FC3E21040886}" srcOrd="0" destOrd="0" presId="urn:microsoft.com/office/officeart/2005/8/layout/vList4"/>
    <dgm:cxn modelId="{25B3B8E9-632D-DB46-A1CE-09261253814C}" type="presOf" srcId="{5D438F9B-73AC-8144-8873-4C4A3EFBE660}" destId="{71B4CDDE-03DB-3848-A6A4-2A42887417DF}" srcOrd="1" destOrd="0" presId="urn:microsoft.com/office/officeart/2005/8/layout/vList4"/>
    <dgm:cxn modelId="{61D0BEE9-A155-4C46-8F9C-D764A3F85851}" type="presOf" srcId="{48308047-BDCC-7041-B954-D8CB2F8D3D6F}" destId="{18447847-88EE-B44F-AAD7-0CAC7EA1401C}" srcOrd="1" destOrd="0" presId="urn:microsoft.com/office/officeart/2005/8/layout/vList4"/>
    <dgm:cxn modelId="{A9A92410-5B50-8B4D-9148-ADCDC700FAC9}" type="presParOf" srcId="{E44AECDF-3118-BC41-BC21-BF7CBF1C7ADE}" destId="{FEF808F7-8CCF-1E40-9B7A-9184C660B50D}" srcOrd="0" destOrd="0" presId="urn:microsoft.com/office/officeart/2005/8/layout/vList4"/>
    <dgm:cxn modelId="{1E252B80-6C1C-A245-9060-C3E2F7302597}" type="presParOf" srcId="{FEF808F7-8CCF-1E40-9B7A-9184C660B50D}" destId="{656AD8B3-FD19-4C45-9FD0-A90B21703DAC}" srcOrd="0" destOrd="0" presId="urn:microsoft.com/office/officeart/2005/8/layout/vList4"/>
    <dgm:cxn modelId="{1121E38E-945E-1B4F-95A0-E2A610377F53}" type="presParOf" srcId="{FEF808F7-8CCF-1E40-9B7A-9184C660B50D}" destId="{414D39EB-D150-D540-8843-94F777F68C88}" srcOrd="1" destOrd="0" presId="urn:microsoft.com/office/officeart/2005/8/layout/vList4"/>
    <dgm:cxn modelId="{15203B3B-6C74-8B47-A526-45A51A4AB6A3}" type="presParOf" srcId="{FEF808F7-8CCF-1E40-9B7A-9184C660B50D}" destId="{C8E57010-3EE9-0D4E-AEF9-802E7FCD9045}" srcOrd="2" destOrd="0" presId="urn:microsoft.com/office/officeart/2005/8/layout/vList4"/>
    <dgm:cxn modelId="{AEE03678-CC08-4A43-B19B-3F8AED384284}" type="presParOf" srcId="{E44AECDF-3118-BC41-BC21-BF7CBF1C7ADE}" destId="{F5C3A701-37E9-764F-89E3-E718029CD020}" srcOrd="1" destOrd="0" presId="urn:microsoft.com/office/officeart/2005/8/layout/vList4"/>
    <dgm:cxn modelId="{46E0B67D-0247-D14F-B086-29BD28E5DC5E}" type="presParOf" srcId="{E44AECDF-3118-BC41-BC21-BF7CBF1C7ADE}" destId="{48EFC3B8-9C01-D146-9C8C-A61F29D8CE8B}" srcOrd="2" destOrd="0" presId="urn:microsoft.com/office/officeart/2005/8/layout/vList4"/>
    <dgm:cxn modelId="{E1582C5A-D859-E74C-BD09-9D1F81732FE9}" type="presParOf" srcId="{48EFC3B8-9C01-D146-9C8C-A61F29D8CE8B}" destId="{965A08BA-C4DB-234F-AA11-FC3E21040886}" srcOrd="0" destOrd="0" presId="urn:microsoft.com/office/officeart/2005/8/layout/vList4"/>
    <dgm:cxn modelId="{9A523651-5394-064D-887F-8E5C5761A84C}" type="presParOf" srcId="{48EFC3B8-9C01-D146-9C8C-A61F29D8CE8B}" destId="{379AF713-D3E5-744C-80E3-EA2129CC5C77}" srcOrd="1" destOrd="0" presId="urn:microsoft.com/office/officeart/2005/8/layout/vList4"/>
    <dgm:cxn modelId="{B294C0EF-7457-344F-A5E6-B07615FD9DF5}" type="presParOf" srcId="{48EFC3B8-9C01-D146-9C8C-A61F29D8CE8B}" destId="{B529569C-6311-1445-BCFD-4E82B3C05653}" srcOrd="2" destOrd="0" presId="urn:microsoft.com/office/officeart/2005/8/layout/vList4"/>
    <dgm:cxn modelId="{E397F12D-1895-CE4E-AB84-CF1BF45CBE1C}" type="presParOf" srcId="{E44AECDF-3118-BC41-BC21-BF7CBF1C7ADE}" destId="{07783FDB-83CB-E040-97F2-843F2CF76662}" srcOrd="3" destOrd="0" presId="urn:microsoft.com/office/officeart/2005/8/layout/vList4"/>
    <dgm:cxn modelId="{5B7EBD48-615C-8D45-A36F-B507431D412C}" type="presParOf" srcId="{E44AECDF-3118-BC41-BC21-BF7CBF1C7ADE}" destId="{3AB7D11D-CB01-E74A-A72B-60F78F1B03AB}" srcOrd="4" destOrd="0" presId="urn:microsoft.com/office/officeart/2005/8/layout/vList4"/>
    <dgm:cxn modelId="{44B44601-BF66-1F4B-A148-BD8F3E1A3081}" type="presParOf" srcId="{3AB7D11D-CB01-E74A-A72B-60F78F1B03AB}" destId="{82022575-4876-B04D-9C65-4ED098F9EF39}" srcOrd="0" destOrd="0" presId="urn:microsoft.com/office/officeart/2005/8/layout/vList4"/>
    <dgm:cxn modelId="{08834869-5AA5-2F41-A00C-2E79A3C14E9E}" type="presParOf" srcId="{3AB7D11D-CB01-E74A-A72B-60F78F1B03AB}" destId="{590A4651-0229-5B44-911F-1239B2114945}" srcOrd="1" destOrd="0" presId="urn:microsoft.com/office/officeart/2005/8/layout/vList4"/>
    <dgm:cxn modelId="{8D6D879F-E5FF-0848-9BD0-3A468E2D3D24}" type="presParOf" srcId="{3AB7D11D-CB01-E74A-A72B-60F78F1B03AB}" destId="{71B4CDDE-03DB-3848-A6A4-2A42887417DF}" srcOrd="2" destOrd="0" presId="urn:microsoft.com/office/officeart/2005/8/layout/vList4"/>
    <dgm:cxn modelId="{D2FE3938-7610-AE46-8E80-035A59B6C875}" type="presParOf" srcId="{E44AECDF-3118-BC41-BC21-BF7CBF1C7ADE}" destId="{7B95CB36-E1FE-0A4F-B939-066D42509613}" srcOrd="5" destOrd="0" presId="urn:microsoft.com/office/officeart/2005/8/layout/vList4"/>
    <dgm:cxn modelId="{BEB02DD8-18D9-1241-BF52-C215E7F55D7C}" type="presParOf" srcId="{E44AECDF-3118-BC41-BC21-BF7CBF1C7ADE}" destId="{D098AD11-855C-8C46-A3C0-2287F69613F6}" srcOrd="6" destOrd="0" presId="urn:microsoft.com/office/officeart/2005/8/layout/vList4"/>
    <dgm:cxn modelId="{06EF5EB7-4F0A-7D48-8E74-19291150705D}" type="presParOf" srcId="{D098AD11-855C-8C46-A3C0-2287F69613F6}" destId="{9AD10BEA-C561-DB41-9E2C-77CF5321F7B9}" srcOrd="0" destOrd="0" presId="urn:microsoft.com/office/officeart/2005/8/layout/vList4"/>
    <dgm:cxn modelId="{290E7DDB-30BB-9C4B-BA5B-642569C54F30}" type="presParOf" srcId="{D098AD11-855C-8C46-A3C0-2287F69613F6}" destId="{39B17019-9F81-8645-A8CB-C786837432AE}" srcOrd="1" destOrd="0" presId="urn:microsoft.com/office/officeart/2005/8/layout/vList4"/>
    <dgm:cxn modelId="{7ADE4138-E5A4-E84C-A4D4-1D81542DFE09}" type="presParOf" srcId="{D098AD11-855C-8C46-A3C0-2287F69613F6}" destId="{18447847-88EE-B44F-AAD7-0CAC7EA1401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982F47-B81F-394A-8D38-F0B8952896D8}"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9FE91392-B2E0-4E43-A174-7B7D9C1590CA}">
      <dgm:prSet phldrT="[Text]"/>
      <dgm:spPr/>
      <dgm:t>
        <a:bodyPr/>
        <a:lstStyle/>
        <a:p>
          <a:r>
            <a:rPr lang="en-US" dirty="0"/>
            <a:t>Member behaviour – code of conduct and protocols</a:t>
          </a:r>
        </a:p>
      </dgm:t>
    </dgm:pt>
    <dgm:pt modelId="{11887576-AD4A-D94C-9D76-2C7E176BC55D}" type="parTrans" cxnId="{A00FB934-25A5-BD43-9518-F7A666C7DE1C}">
      <dgm:prSet/>
      <dgm:spPr/>
      <dgm:t>
        <a:bodyPr/>
        <a:lstStyle/>
        <a:p>
          <a:endParaRPr lang="en-US"/>
        </a:p>
      </dgm:t>
    </dgm:pt>
    <dgm:pt modelId="{47C9D7EF-6806-AB42-9506-6A6E2A34F98C}" type="sibTrans" cxnId="{A00FB934-25A5-BD43-9518-F7A666C7DE1C}">
      <dgm:prSet/>
      <dgm:spPr/>
      <dgm:t>
        <a:bodyPr/>
        <a:lstStyle/>
        <a:p>
          <a:endParaRPr lang="en-US"/>
        </a:p>
      </dgm:t>
    </dgm:pt>
    <dgm:pt modelId="{76F6DB2E-51AE-6F4A-8B2C-9924B140BD81}">
      <dgm:prSet phldrT="[Text]"/>
      <dgm:spPr/>
      <dgm:t>
        <a:bodyPr/>
        <a:lstStyle/>
        <a:p>
          <a:r>
            <a:rPr lang="en-US" dirty="0"/>
            <a:t>Public disorder</a:t>
          </a:r>
        </a:p>
      </dgm:t>
    </dgm:pt>
    <dgm:pt modelId="{A380531A-8BDF-4D41-8D5D-D30A469FE03D}" type="parTrans" cxnId="{0518D0F4-1048-4B46-B27A-0894200336C5}">
      <dgm:prSet/>
      <dgm:spPr/>
      <dgm:t>
        <a:bodyPr/>
        <a:lstStyle/>
        <a:p>
          <a:endParaRPr lang="en-US"/>
        </a:p>
      </dgm:t>
    </dgm:pt>
    <dgm:pt modelId="{2151AFA5-FA79-D44E-A010-A989285F4EF1}" type="sibTrans" cxnId="{0518D0F4-1048-4B46-B27A-0894200336C5}">
      <dgm:prSet/>
      <dgm:spPr/>
      <dgm:t>
        <a:bodyPr/>
        <a:lstStyle/>
        <a:p>
          <a:endParaRPr lang="en-US"/>
        </a:p>
      </dgm:t>
    </dgm:pt>
    <dgm:pt modelId="{A0432903-8912-E049-8C6D-91306B56A2FC}">
      <dgm:prSet/>
      <dgm:spPr/>
      <dgm:t>
        <a:bodyPr/>
        <a:lstStyle/>
        <a:p>
          <a:r>
            <a:rPr lang="en-US" dirty="0"/>
            <a:t>Powers of the Chair</a:t>
          </a:r>
        </a:p>
      </dgm:t>
    </dgm:pt>
    <dgm:pt modelId="{0CE1C288-0712-8C42-9616-AD1AB57CF1E2}" type="parTrans" cxnId="{5D9F1F30-C80D-824D-8B44-B18369C51D81}">
      <dgm:prSet/>
      <dgm:spPr/>
      <dgm:t>
        <a:bodyPr/>
        <a:lstStyle/>
        <a:p>
          <a:endParaRPr lang="en-US"/>
        </a:p>
      </dgm:t>
    </dgm:pt>
    <dgm:pt modelId="{5090043A-22B4-C143-98FB-8544070E98E6}" type="sibTrans" cxnId="{5D9F1F30-C80D-824D-8B44-B18369C51D81}">
      <dgm:prSet/>
      <dgm:spPr/>
      <dgm:t>
        <a:bodyPr/>
        <a:lstStyle/>
        <a:p>
          <a:endParaRPr lang="en-US"/>
        </a:p>
      </dgm:t>
    </dgm:pt>
    <dgm:pt modelId="{1F97DD0E-DC57-9A4A-AE79-DB1B5BD15A90}" type="pres">
      <dgm:prSet presAssocID="{33982F47-B81F-394A-8D38-F0B8952896D8}" presName="Name0" presStyleCnt="0">
        <dgm:presLayoutVars>
          <dgm:dir/>
          <dgm:resizeHandles val="exact"/>
        </dgm:presLayoutVars>
      </dgm:prSet>
      <dgm:spPr/>
    </dgm:pt>
    <dgm:pt modelId="{12227395-4F9B-7B43-99BD-90244242F709}" type="pres">
      <dgm:prSet presAssocID="{9FE91392-B2E0-4E43-A174-7B7D9C1590CA}" presName="composite" presStyleCnt="0"/>
      <dgm:spPr/>
    </dgm:pt>
    <dgm:pt modelId="{3010B4EC-0A7D-0748-859D-CDC320A12233}" type="pres">
      <dgm:prSet presAssocID="{9FE91392-B2E0-4E43-A174-7B7D9C1590CA}" presName="rect1" presStyleLbl="trAlignAcc1" presStyleIdx="0" presStyleCnt="3">
        <dgm:presLayoutVars>
          <dgm:bulletEnabled val="1"/>
        </dgm:presLayoutVars>
      </dgm:prSet>
      <dgm:spPr/>
    </dgm:pt>
    <dgm:pt modelId="{AB60BF26-4204-8444-BC78-4109FC67A414}" type="pres">
      <dgm:prSet presAssocID="{9FE91392-B2E0-4E43-A174-7B7D9C1590CA}" presName="rect2" presStyleLbl="fgImgPlace1" presStyleIdx="0" presStyleCnt="3"/>
      <dgm:spPr>
        <a:solidFill>
          <a:schemeClr val="accent2"/>
        </a:solidFill>
      </dgm:spPr>
    </dgm:pt>
    <dgm:pt modelId="{C100DB50-AC9A-4C4B-9476-48AF34A1F57C}" type="pres">
      <dgm:prSet presAssocID="{47C9D7EF-6806-AB42-9506-6A6E2A34F98C}" presName="sibTrans" presStyleCnt="0"/>
      <dgm:spPr/>
    </dgm:pt>
    <dgm:pt modelId="{8236D341-CEEB-B64F-9D3E-0301421D5693}" type="pres">
      <dgm:prSet presAssocID="{76F6DB2E-51AE-6F4A-8B2C-9924B140BD81}" presName="composite" presStyleCnt="0"/>
      <dgm:spPr/>
    </dgm:pt>
    <dgm:pt modelId="{B4C7BCE9-2F96-B54D-BC5B-8273597C9ADE}" type="pres">
      <dgm:prSet presAssocID="{76F6DB2E-51AE-6F4A-8B2C-9924B140BD81}" presName="rect1" presStyleLbl="trAlignAcc1" presStyleIdx="1" presStyleCnt="3">
        <dgm:presLayoutVars>
          <dgm:bulletEnabled val="1"/>
        </dgm:presLayoutVars>
      </dgm:prSet>
      <dgm:spPr/>
    </dgm:pt>
    <dgm:pt modelId="{EF480DF0-D702-7240-B9C2-DD2AC670C1CC}" type="pres">
      <dgm:prSet presAssocID="{76F6DB2E-51AE-6F4A-8B2C-9924B140BD81}" presName="rect2" presStyleLbl="fgImgPlace1" presStyleIdx="1" presStyleCnt="3"/>
      <dgm:spPr>
        <a:solidFill>
          <a:schemeClr val="tx2">
            <a:lumMod val="60000"/>
            <a:lumOff val="40000"/>
          </a:schemeClr>
        </a:solidFill>
      </dgm:spPr>
    </dgm:pt>
    <dgm:pt modelId="{ABC4837A-F3EA-2041-AEEF-F8FCA29CB6DB}" type="pres">
      <dgm:prSet presAssocID="{2151AFA5-FA79-D44E-A010-A989285F4EF1}" presName="sibTrans" presStyleCnt="0"/>
      <dgm:spPr/>
    </dgm:pt>
    <dgm:pt modelId="{21CA18D1-8A77-0142-B414-CCE8628A734C}" type="pres">
      <dgm:prSet presAssocID="{A0432903-8912-E049-8C6D-91306B56A2FC}" presName="composite" presStyleCnt="0"/>
      <dgm:spPr/>
    </dgm:pt>
    <dgm:pt modelId="{C2C4177C-BB7D-B742-A755-0384C83EBBD8}" type="pres">
      <dgm:prSet presAssocID="{A0432903-8912-E049-8C6D-91306B56A2FC}" presName="rect1" presStyleLbl="trAlignAcc1" presStyleIdx="2" presStyleCnt="3">
        <dgm:presLayoutVars>
          <dgm:bulletEnabled val="1"/>
        </dgm:presLayoutVars>
      </dgm:prSet>
      <dgm:spPr/>
    </dgm:pt>
    <dgm:pt modelId="{910E47A0-C346-8C47-9238-641A95F259AE}" type="pres">
      <dgm:prSet presAssocID="{A0432903-8912-E049-8C6D-91306B56A2FC}" presName="rect2" presStyleLbl="fgImgPlace1" presStyleIdx="2" presStyleCnt="3"/>
      <dgm:spPr>
        <a:solidFill>
          <a:schemeClr val="accent3"/>
        </a:solidFill>
      </dgm:spPr>
    </dgm:pt>
  </dgm:ptLst>
  <dgm:cxnLst>
    <dgm:cxn modelId="{5D9F1F30-C80D-824D-8B44-B18369C51D81}" srcId="{33982F47-B81F-394A-8D38-F0B8952896D8}" destId="{A0432903-8912-E049-8C6D-91306B56A2FC}" srcOrd="2" destOrd="0" parTransId="{0CE1C288-0712-8C42-9616-AD1AB57CF1E2}" sibTransId="{5090043A-22B4-C143-98FB-8544070E98E6}"/>
    <dgm:cxn modelId="{A00FB934-25A5-BD43-9518-F7A666C7DE1C}" srcId="{33982F47-B81F-394A-8D38-F0B8952896D8}" destId="{9FE91392-B2E0-4E43-A174-7B7D9C1590CA}" srcOrd="0" destOrd="0" parTransId="{11887576-AD4A-D94C-9D76-2C7E176BC55D}" sibTransId="{47C9D7EF-6806-AB42-9506-6A6E2A34F98C}"/>
    <dgm:cxn modelId="{3F725967-34AE-7643-B219-1949DB9138C4}" type="presOf" srcId="{A0432903-8912-E049-8C6D-91306B56A2FC}" destId="{C2C4177C-BB7D-B742-A755-0384C83EBBD8}" srcOrd="0" destOrd="0" presId="urn:microsoft.com/office/officeart/2008/layout/PictureStrips"/>
    <dgm:cxn modelId="{41442B99-4347-B345-85D7-38FB44F916DD}" type="presOf" srcId="{76F6DB2E-51AE-6F4A-8B2C-9924B140BD81}" destId="{B4C7BCE9-2F96-B54D-BC5B-8273597C9ADE}" srcOrd="0" destOrd="0" presId="urn:microsoft.com/office/officeart/2008/layout/PictureStrips"/>
    <dgm:cxn modelId="{59E29FD1-7161-AC4E-81F3-F7FAB1D0F325}" type="presOf" srcId="{33982F47-B81F-394A-8D38-F0B8952896D8}" destId="{1F97DD0E-DC57-9A4A-AE79-DB1B5BD15A90}" srcOrd="0" destOrd="0" presId="urn:microsoft.com/office/officeart/2008/layout/PictureStrips"/>
    <dgm:cxn modelId="{9CCF73E2-66A4-FC47-9840-F5BF033BEF35}" type="presOf" srcId="{9FE91392-B2E0-4E43-A174-7B7D9C1590CA}" destId="{3010B4EC-0A7D-0748-859D-CDC320A12233}" srcOrd="0" destOrd="0" presId="urn:microsoft.com/office/officeart/2008/layout/PictureStrips"/>
    <dgm:cxn modelId="{0518D0F4-1048-4B46-B27A-0894200336C5}" srcId="{33982F47-B81F-394A-8D38-F0B8952896D8}" destId="{76F6DB2E-51AE-6F4A-8B2C-9924B140BD81}" srcOrd="1" destOrd="0" parTransId="{A380531A-8BDF-4D41-8D5D-D30A469FE03D}" sibTransId="{2151AFA5-FA79-D44E-A010-A989285F4EF1}"/>
    <dgm:cxn modelId="{682C5E24-C8FC-EF4B-AF6B-7CC31BD68A3E}" type="presParOf" srcId="{1F97DD0E-DC57-9A4A-AE79-DB1B5BD15A90}" destId="{12227395-4F9B-7B43-99BD-90244242F709}" srcOrd="0" destOrd="0" presId="urn:microsoft.com/office/officeart/2008/layout/PictureStrips"/>
    <dgm:cxn modelId="{963D7AE8-7F5C-9E4C-A753-59765958FF41}" type="presParOf" srcId="{12227395-4F9B-7B43-99BD-90244242F709}" destId="{3010B4EC-0A7D-0748-859D-CDC320A12233}" srcOrd="0" destOrd="0" presId="urn:microsoft.com/office/officeart/2008/layout/PictureStrips"/>
    <dgm:cxn modelId="{78546AA5-24BE-9143-B2B7-EEA24C7D701F}" type="presParOf" srcId="{12227395-4F9B-7B43-99BD-90244242F709}" destId="{AB60BF26-4204-8444-BC78-4109FC67A414}" srcOrd="1" destOrd="0" presId="urn:microsoft.com/office/officeart/2008/layout/PictureStrips"/>
    <dgm:cxn modelId="{FAE0726B-6BCD-F243-9D3F-16D6CC692F0F}" type="presParOf" srcId="{1F97DD0E-DC57-9A4A-AE79-DB1B5BD15A90}" destId="{C100DB50-AC9A-4C4B-9476-48AF34A1F57C}" srcOrd="1" destOrd="0" presId="urn:microsoft.com/office/officeart/2008/layout/PictureStrips"/>
    <dgm:cxn modelId="{FFCD9D51-EBCC-A34E-B94A-8A8EAB6D1583}" type="presParOf" srcId="{1F97DD0E-DC57-9A4A-AE79-DB1B5BD15A90}" destId="{8236D341-CEEB-B64F-9D3E-0301421D5693}" srcOrd="2" destOrd="0" presId="urn:microsoft.com/office/officeart/2008/layout/PictureStrips"/>
    <dgm:cxn modelId="{6D95A480-0B8C-AC49-9003-12A931535CAB}" type="presParOf" srcId="{8236D341-CEEB-B64F-9D3E-0301421D5693}" destId="{B4C7BCE9-2F96-B54D-BC5B-8273597C9ADE}" srcOrd="0" destOrd="0" presId="urn:microsoft.com/office/officeart/2008/layout/PictureStrips"/>
    <dgm:cxn modelId="{6C107975-8C40-A04A-9A91-FC4882008B53}" type="presParOf" srcId="{8236D341-CEEB-B64F-9D3E-0301421D5693}" destId="{EF480DF0-D702-7240-B9C2-DD2AC670C1CC}" srcOrd="1" destOrd="0" presId="urn:microsoft.com/office/officeart/2008/layout/PictureStrips"/>
    <dgm:cxn modelId="{6BAA86DF-E53A-1A4A-8016-563A9F975F7B}" type="presParOf" srcId="{1F97DD0E-DC57-9A4A-AE79-DB1B5BD15A90}" destId="{ABC4837A-F3EA-2041-AEEF-F8FCA29CB6DB}" srcOrd="3" destOrd="0" presId="urn:microsoft.com/office/officeart/2008/layout/PictureStrips"/>
    <dgm:cxn modelId="{322A7C26-15A1-5848-9E45-04D898AF0F6C}" type="presParOf" srcId="{1F97DD0E-DC57-9A4A-AE79-DB1B5BD15A90}" destId="{21CA18D1-8A77-0142-B414-CCE8628A734C}" srcOrd="4" destOrd="0" presId="urn:microsoft.com/office/officeart/2008/layout/PictureStrips"/>
    <dgm:cxn modelId="{822FFE54-FEDE-EC4E-A34B-B9F2C8441562}" type="presParOf" srcId="{21CA18D1-8A77-0142-B414-CCE8628A734C}" destId="{C2C4177C-BB7D-B742-A755-0384C83EBBD8}" srcOrd="0" destOrd="0" presId="urn:microsoft.com/office/officeart/2008/layout/PictureStrips"/>
    <dgm:cxn modelId="{6F2C73B7-D9A5-A44B-8160-AB6203302691}" type="presParOf" srcId="{21CA18D1-8A77-0142-B414-CCE8628A734C}" destId="{910E47A0-C346-8C47-9238-641A95F259A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417D0C-666B-254B-9011-C6DA38521398}" type="doc">
      <dgm:prSet loTypeId="urn:microsoft.com/office/officeart/2005/8/layout/vList4" loCatId="" qsTypeId="urn:microsoft.com/office/officeart/2005/8/quickstyle/simple1" qsCatId="simple" csTypeId="urn:microsoft.com/office/officeart/2005/8/colors/accent0_1" csCatId="mainScheme" phldr="1"/>
      <dgm:spPr/>
    </dgm:pt>
    <dgm:pt modelId="{D4391DFE-9DCE-974E-8BDA-E777C1B2D3D4}">
      <dgm:prSet phldrT="[Text]" custT="1"/>
      <dgm:spPr/>
      <dgm:t>
        <a:bodyPr/>
        <a:lstStyle/>
        <a:p>
          <a:r>
            <a:rPr lang="en-GB" sz="3200" dirty="0"/>
            <a:t>Request</a:t>
          </a:r>
        </a:p>
      </dgm:t>
    </dgm:pt>
    <dgm:pt modelId="{B9AE000B-ECF7-D04C-A3A2-4E39EE1114FD}" type="parTrans" cxnId="{03D24145-22F3-694A-BDFF-9FF1975B0AA9}">
      <dgm:prSet/>
      <dgm:spPr/>
      <dgm:t>
        <a:bodyPr/>
        <a:lstStyle/>
        <a:p>
          <a:endParaRPr lang="en-GB"/>
        </a:p>
      </dgm:t>
    </dgm:pt>
    <dgm:pt modelId="{E65A1A1A-00B7-E842-93BA-915097ABD73D}" type="sibTrans" cxnId="{03D24145-22F3-694A-BDFF-9FF1975B0AA9}">
      <dgm:prSet/>
      <dgm:spPr/>
      <dgm:t>
        <a:bodyPr/>
        <a:lstStyle/>
        <a:p>
          <a:endParaRPr lang="en-GB"/>
        </a:p>
      </dgm:t>
    </dgm:pt>
    <dgm:pt modelId="{B5CA7D9A-5C0A-424C-9A81-561A1A4050B1}">
      <dgm:prSet phldrT="[Text]" custT="1"/>
      <dgm:spPr/>
      <dgm:t>
        <a:bodyPr/>
        <a:lstStyle/>
        <a:p>
          <a:r>
            <a:rPr lang="en-GB" sz="3200" dirty="0"/>
            <a:t>Warn</a:t>
          </a:r>
        </a:p>
      </dgm:t>
    </dgm:pt>
    <dgm:pt modelId="{FC1FA4A5-A52A-EC4D-A58D-23E82193482C}" type="parTrans" cxnId="{E2FBDD81-614D-6346-A256-0505A2170B5E}">
      <dgm:prSet/>
      <dgm:spPr/>
      <dgm:t>
        <a:bodyPr/>
        <a:lstStyle/>
        <a:p>
          <a:endParaRPr lang="en-GB"/>
        </a:p>
      </dgm:t>
    </dgm:pt>
    <dgm:pt modelId="{70E2F380-BF28-CC4A-8C9C-69CCC80C85DA}" type="sibTrans" cxnId="{E2FBDD81-614D-6346-A256-0505A2170B5E}">
      <dgm:prSet/>
      <dgm:spPr/>
      <dgm:t>
        <a:bodyPr/>
        <a:lstStyle/>
        <a:p>
          <a:endParaRPr lang="en-GB"/>
        </a:p>
      </dgm:t>
    </dgm:pt>
    <dgm:pt modelId="{BB532206-1F58-C244-9E37-9A18127A1BE7}">
      <dgm:prSet custT="1"/>
      <dgm:spPr/>
      <dgm:t>
        <a:bodyPr/>
        <a:lstStyle/>
        <a:p>
          <a:r>
            <a:rPr lang="en-GB" sz="3200" dirty="0"/>
            <a:t>Order Removal</a:t>
          </a:r>
        </a:p>
      </dgm:t>
    </dgm:pt>
    <dgm:pt modelId="{CF039215-2D35-3C43-92BF-19916F8BD6AF}" type="parTrans" cxnId="{4237519C-8198-EB48-9C5D-F34626C95B09}">
      <dgm:prSet/>
      <dgm:spPr/>
      <dgm:t>
        <a:bodyPr/>
        <a:lstStyle/>
        <a:p>
          <a:endParaRPr lang="en-GB"/>
        </a:p>
      </dgm:t>
    </dgm:pt>
    <dgm:pt modelId="{2BE590DB-3506-5F40-8DA7-5933878808F3}" type="sibTrans" cxnId="{4237519C-8198-EB48-9C5D-F34626C95B09}">
      <dgm:prSet/>
      <dgm:spPr/>
      <dgm:t>
        <a:bodyPr/>
        <a:lstStyle/>
        <a:p>
          <a:endParaRPr lang="en-GB"/>
        </a:p>
      </dgm:t>
    </dgm:pt>
    <dgm:pt modelId="{3D014658-DE59-364C-B630-23390FF956FA}">
      <dgm:prSet custT="1"/>
      <dgm:spPr/>
      <dgm:t>
        <a:bodyPr/>
        <a:lstStyle/>
        <a:p>
          <a:r>
            <a:rPr lang="en-GB" sz="3200" dirty="0"/>
            <a:t>Adjourn Meeting</a:t>
          </a:r>
        </a:p>
      </dgm:t>
    </dgm:pt>
    <dgm:pt modelId="{67852134-51B2-0F47-8479-001D70343E84}" type="parTrans" cxnId="{2B6234EE-CC0D-7A43-8BFB-F674A2D0F79C}">
      <dgm:prSet/>
      <dgm:spPr/>
      <dgm:t>
        <a:bodyPr/>
        <a:lstStyle/>
        <a:p>
          <a:endParaRPr lang="en-GB"/>
        </a:p>
      </dgm:t>
    </dgm:pt>
    <dgm:pt modelId="{D7226411-6B5D-674D-9017-87DDE450700F}" type="sibTrans" cxnId="{2B6234EE-CC0D-7A43-8BFB-F674A2D0F79C}">
      <dgm:prSet/>
      <dgm:spPr/>
      <dgm:t>
        <a:bodyPr/>
        <a:lstStyle/>
        <a:p>
          <a:endParaRPr lang="en-GB"/>
        </a:p>
      </dgm:t>
    </dgm:pt>
    <dgm:pt modelId="{35AB0460-34AB-1A47-8D52-C8C85D3716FD}" type="pres">
      <dgm:prSet presAssocID="{0B417D0C-666B-254B-9011-C6DA38521398}" presName="linear" presStyleCnt="0">
        <dgm:presLayoutVars>
          <dgm:dir/>
          <dgm:resizeHandles val="exact"/>
        </dgm:presLayoutVars>
      </dgm:prSet>
      <dgm:spPr/>
    </dgm:pt>
    <dgm:pt modelId="{89AE1719-0D1D-0349-AC41-8819EBB7AB0D}" type="pres">
      <dgm:prSet presAssocID="{D4391DFE-9DCE-974E-8BDA-E777C1B2D3D4}" presName="comp" presStyleCnt="0"/>
      <dgm:spPr/>
    </dgm:pt>
    <dgm:pt modelId="{6D5B3296-3232-0445-9FBC-666BA16DA829}" type="pres">
      <dgm:prSet presAssocID="{D4391DFE-9DCE-974E-8BDA-E777C1B2D3D4}" presName="box" presStyleLbl="node1" presStyleIdx="0" presStyleCnt="4" custLinFactNeighborX="-15117"/>
      <dgm:spPr/>
    </dgm:pt>
    <dgm:pt modelId="{EF775245-2C54-F744-9024-91A4A8571070}" type="pres">
      <dgm:prSet presAssocID="{D4391DFE-9DCE-974E-8BDA-E777C1B2D3D4}" presName="img" presStyleLbl="fgImgPlace1" presStyleIdx="0" presStyleCnt="4"/>
      <dgm:spPr>
        <a:solidFill>
          <a:schemeClr val="tx1">
            <a:lumMod val="20000"/>
            <a:lumOff val="80000"/>
          </a:schemeClr>
        </a:solidFill>
      </dgm:spPr>
    </dgm:pt>
    <dgm:pt modelId="{F5BED9B8-B0CC-884D-B748-B31AF6E2F33D}" type="pres">
      <dgm:prSet presAssocID="{D4391DFE-9DCE-974E-8BDA-E777C1B2D3D4}" presName="text" presStyleLbl="node1" presStyleIdx="0" presStyleCnt="4">
        <dgm:presLayoutVars>
          <dgm:bulletEnabled val="1"/>
        </dgm:presLayoutVars>
      </dgm:prSet>
      <dgm:spPr/>
    </dgm:pt>
    <dgm:pt modelId="{10D83357-3BD3-8E47-B630-2893DD175F6C}" type="pres">
      <dgm:prSet presAssocID="{E65A1A1A-00B7-E842-93BA-915097ABD73D}" presName="spacer" presStyleCnt="0"/>
      <dgm:spPr/>
    </dgm:pt>
    <dgm:pt modelId="{E2E8438E-182A-8143-A8B9-6BE3B638069D}" type="pres">
      <dgm:prSet presAssocID="{B5CA7D9A-5C0A-424C-9A81-561A1A4050B1}" presName="comp" presStyleCnt="0"/>
      <dgm:spPr/>
    </dgm:pt>
    <dgm:pt modelId="{23978E85-78B7-034D-9557-CB3EEF552CE3}" type="pres">
      <dgm:prSet presAssocID="{B5CA7D9A-5C0A-424C-9A81-561A1A4050B1}" presName="box" presStyleLbl="node1" presStyleIdx="1" presStyleCnt="4"/>
      <dgm:spPr/>
    </dgm:pt>
    <dgm:pt modelId="{1296A00D-FF97-D842-BB30-6609D601284D}" type="pres">
      <dgm:prSet presAssocID="{B5CA7D9A-5C0A-424C-9A81-561A1A4050B1}" presName="img" presStyleLbl="fgImgPlace1" presStyleIdx="1" presStyleCnt="4"/>
      <dgm:spPr>
        <a:solidFill>
          <a:schemeClr val="accent2"/>
        </a:solidFill>
      </dgm:spPr>
    </dgm:pt>
    <dgm:pt modelId="{08ABF63D-C0C5-5D48-81CC-A8461A73622C}" type="pres">
      <dgm:prSet presAssocID="{B5CA7D9A-5C0A-424C-9A81-561A1A4050B1}" presName="text" presStyleLbl="node1" presStyleIdx="1" presStyleCnt="4">
        <dgm:presLayoutVars>
          <dgm:bulletEnabled val="1"/>
        </dgm:presLayoutVars>
      </dgm:prSet>
      <dgm:spPr/>
    </dgm:pt>
    <dgm:pt modelId="{08992F2F-2EAD-4546-AE2A-57F4BA6543FE}" type="pres">
      <dgm:prSet presAssocID="{70E2F380-BF28-CC4A-8C9C-69CCC80C85DA}" presName="spacer" presStyleCnt="0"/>
      <dgm:spPr/>
    </dgm:pt>
    <dgm:pt modelId="{88D6116D-953A-804D-83DA-4CD243F19C1C}" type="pres">
      <dgm:prSet presAssocID="{BB532206-1F58-C244-9E37-9A18127A1BE7}" presName="comp" presStyleCnt="0"/>
      <dgm:spPr/>
    </dgm:pt>
    <dgm:pt modelId="{90350E24-A068-1341-B45F-D97EADEE4A23}" type="pres">
      <dgm:prSet presAssocID="{BB532206-1F58-C244-9E37-9A18127A1BE7}" presName="box" presStyleLbl="node1" presStyleIdx="2" presStyleCnt="4"/>
      <dgm:spPr/>
    </dgm:pt>
    <dgm:pt modelId="{50407EE0-3EC4-414E-81E8-2706B03DD335}" type="pres">
      <dgm:prSet presAssocID="{BB532206-1F58-C244-9E37-9A18127A1BE7}" presName="img" presStyleLbl="fgImgPlace1" presStyleIdx="2" presStyleCnt="4"/>
      <dgm:spPr>
        <a:solidFill>
          <a:schemeClr val="tx2">
            <a:lumMod val="60000"/>
            <a:lumOff val="40000"/>
          </a:schemeClr>
        </a:solidFill>
      </dgm:spPr>
    </dgm:pt>
    <dgm:pt modelId="{67D0B5A5-8814-AD40-BD84-C6CFBFBEB8E4}" type="pres">
      <dgm:prSet presAssocID="{BB532206-1F58-C244-9E37-9A18127A1BE7}" presName="text" presStyleLbl="node1" presStyleIdx="2" presStyleCnt="4">
        <dgm:presLayoutVars>
          <dgm:bulletEnabled val="1"/>
        </dgm:presLayoutVars>
      </dgm:prSet>
      <dgm:spPr/>
    </dgm:pt>
    <dgm:pt modelId="{1FDD56B1-D3B9-E447-96DC-8D8F672F4ECF}" type="pres">
      <dgm:prSet presAssocID="{2BE590DB-3506-5F40-8DA7-5933878808F3}" presName="spacer" presStyleCnt="0"/>
      <dgm:spPr/>
    </dgm:pt>
    <dgm:pt modelId="{D2C94AC3-1D64-844A-A12A-DBF1C1007EFA}" type="pres">
      <dgm:prSet presAssocID="{3D014658-DE59-364C-B630-23390FF956FA}" presName="comp" presStyleCnt="0"/>
      <dgm:spPr/>
    </dgm:pt>
    <dgm:pt modelId="{96EC9A49-2913-B242-8E94-1DC2A235B54C}" type="pres">
      <dgm:prSet presAssocID="{3D014658-DE59-364C-B630-23390FF956FA}" presName="box" presStyleLbl="node1" presStyleIdx="3" presStyleCnt="4"/>
      <dgm:spPr/>
    </dgm:pt>
    <dgm:pt modelId="{E271C86B-21F7-C246-BA7B-68C84EA91B77}" type="pres">
      <dgm:prSet presAssocID="{3D014658-DE59-364C-B630-23390FF956FA}" presName="img" presStyleLbl="fgImgPlace1" presStyleIdx="3" presStyleCnt="4"/>
      <dgm:spPr>
        <a:solidFill>
          <a:schemeClr val="bg2">
            <a:lumMod val="75000"/>
          </a:schemeClr>
        </a:solidFill>
      </dgm:spPr>
    </dgm:pt>
    <dgm:pt modelId="{81D60780-1652-7E45-9AD2-4704ED2B6098}" type="pres">
      <dgm:prSet presAssocID="{3D014658-DE59-364C-B630-23390FF956FA}" presName="text" presStyleLbl="node1" presStyleIdx="3" presStyleCnt="4">
        <dgm:presLayoutVars>
          <dgm:bulletEnabled val="1"/>
        </dgm:presLayoutVars>
      </dgm:prSet>
      <dgm:spPr/>
    </dgm:pt>
  </dgm:ptLst>
  <dgm:cxnLst>
    <dgm:cxn modelId="{2FCFB507-76B2-2A41-BCE4-5C3F8CB09017}" type="presOf" srcId="{D4391DFE-9DCE-974E-8BDA-E777C1B2D3D4}" destId="{6D5B3296-3232-0445-9FBC-666BA16DA829}" srcOrd="0" destOrd="0" presId="urn:microsoft.com/office/officeart/2005/8/layout/vList4"/>
    <dgm:cxn modelId="{0CDF3B22-DCE5-B34B-B756-A0E9AF68F650}" type="presOf" srcId="{B5CA7D9A-5C0A-424C-9A81-561A1A4050B1}" destId="{23978E85-78B7-034D-9557-CB3EEF552CE3}" srcOrd="0" destOrd="0" presId="urn:microsoft.com/office/officeart/2005/8/layout/vList4"/>
    <dgm:cxn modelId="{03D24145-22F3-694A-BDFF-9FF1975B0AA9}" srcId="{0B417D0C-666B-254B-9011-C6DA38521398}" destId="{D4391DFE-9DCE-974E-8BDA-E777C1B2D3D4}" srcOrd="0" destOrd="0" parTransId="{B9AE000B-ECF7-D04C-A3A2-4E39EE1114FD}" sibTransId="{E65A1A1A-00B7-E842-93BA-915097ABD73D}"/>
    <dgm:cxn modelId="{49E2F15D-B063-A942-AC8E-6207EDE0E230}" type="presOf" srcId="{3D014658-DE59-364C-B630-23390FF956FA}" destId="{96EC9A49-2913-B242-8E94-1DC2A235B54C}" srcOrd="0" destOrd="0" presId="urn:microsoft.com/office/officeart/2005/8/layout/vList4"/>
    <dgm:cxn modelId="{4B4F2B7E-EB2B-2D45-B33B-A24020D4870E}" type="presOf" srcId="{0B417D0C-666B-254B-9011-C6DA38521398}" destId="{35AB0460-34AB-1A47-8D52-C8C85D3716FD}" srcOrd="0" destOrd="0" presId="urn:microsoft.com/office/officeart/2005/8/layout/vList4"/>
    <dgm:cxn modelId="{E2FBDD81-614D-6346-A256-0505A2170B5E}" srcId="{0B417D0C-666B-254B-9011-C6DA38521398}" destId="{B5CA7D9A-5C0A-424C-9A81-561A1A4050B1}" srcOrd="1" destOrd="0" parTransId="{FC1FA4A5-A52A-EC4D-A58D-23E82193482C}" sibTransId="{70E2F380-BF28-CC4A-8C9C-69CCC80C85DA}"/>
    <dgm:cxn modelId="{4237519C-8198-EB48-9C5D-F34626C95B09}" srcId="{0B417D0C-666B-254B-9011-C6DA38521398}" destId="{BB532206-1F58-C244-9E37-9A18127A1BE7}" srcOrd="2" destOrd="0" parTransId="{CF039215-2D35-3C43-92BF-19916F8BD6AF}" sibTransId="{2BE590DB-3506-5F40-8DA7-5933878808F3}"/>
    <dgm:cxn modelId="{5652EAA4-8832-F848-B8E0-4861C0F17BFF}" type="presOf" srcId="{B5CA7D9A-5C0A-424C-9A81-561A1A4050B1}" destId="{08ABF63D-C0C5-5D48-81CC-A8461A73622C}" srcOrd="1" destOrd="0" presId="urn:microsoft.com/office/officeart/2005/8/layout/vList4"/>
    <dgm:cxn modelId="{AC1060BA-7D53-5646-815A-EF0FD24EE6AB}" type="presOf" srcId="{3D014658-DE59-364C-B630-23390FF956FA}" destId="{81D60780-1652-7E45-9AD2-4704ED2B6098}" srcOrd="1" destOrd="0" presId="urn:microsoft.com/office/officeart/2005/8/layout/vList4"/>
    <dgm:cxn modelId="{3008E7E7-554D-1D4C-8F32-BCD309D1E5DF}" type="presOf" srcId="{BB532206-1F58-C244-9E37-9A18127A1BE7}" destId="{90350E24-A068-1341-B45F-D97EADEE4A23}" srcOrd="0" destOrd="0" presId="urn:microsoft.com/office/officeart/2005/8/layout/vList4"/>
    <dgm:cxn modelId="{2B6234EE-CC0D-7A43-8BFB-F674A2D0F79C}" srcId="{0B417D0C-666B-254B-9011-C6DA38521398}" destId="{3D014658-DE59-364C-B630-23390FF956FA}" srcOrd="3" destOrd="0" parTransId="{67852134-51B2-0F47-8479-001D70343E84}" sibTransId="{D7226411-6B5D-674D-9017-87DDE450700F}"/>
    <dgm:cxn modelId="{97344BF0-7436-7A42-920B-8276D962B9D3}" type="presOf" srcId="{BB532206-1F58-C244-9E37-9A18127A1BE7}" destId="{67D0B5A5-8814-AD40-BD84-C6CFBFBEB8E4}" srcOrd="1" destOrd="0" presId="urn:microsoft.com/office/officeart/2005/8/layout/vList4"/>
    <dgm:cxn modelId="{0D6F84FE-0913-A74D-B3E1-6736FE4A77CE}" type="presOf" srcId="{D4391DFE-9DCE-974E-8BDA-E777C1B2D3D4}" destId="{F5BED9B8-B0CC-884D-B748-B31AF6E2F33D}" srcOrd="1" destOrd="0" presId="urn:microsoft.com/office/officeart/2005/8/layout/vList4"/>
    <dgm:cxn modelId="{044544F3-0826-5746-BD3E-91845D37AED3}" type="presParOf" srcId="{35AB0460-34AB-1A47-8D52-C8C85D3716FD}" destId="{89AE1719-0D1D-0349-AC41-8819EBB7AB0D}" srcOrd="0" destOrd="0" presId="urn:microsoft.com/office/officeart/2005/8/layout/vList4"/>
    <dgm:cxn modelId="{C93DD3BD-7B68-C54C-86F5-475C8D5F467B}" type="presParOf" srcId="{89AE1719-0D1D-0349-AC41-8819EBB7AB0D}" destId="{6D5B3296-3232-0445-9FBC-666BA16DA829}" srcOrd="0" destOrd="0" presId="urn:microsoft.com/office/officeart/2005/8/layout/vList4"/>
    <dgm:cxn modelId="{F5FC3564-A470-254C-9FCB-52345128FD3C}" type="presParOf" srcId="{89AE1719-0D1D-0349-AC41-8819EBB7AB0D}" destId="{EF775245-2C54-F744-9024-91A4A8571070}" srcOrd="1" destOrd="0" presId="urn:microsoft.com/office/officeart/2005/8/layout/vList4"/>
    <dgm:cxn modelId="{0BC718F5-9F5E-2D40-BC66-C55B8D9BC57C}" type="presParOf" srcId="{89AE1719-0D1D-0349-AC41-8819EBB7AB0D}" destId="{F5BED9B8-B0CC-884D-B748-B31AF6E2F33D}" srcOrd="2" destOrd="0" presId="urn:microsoft.com/office/officeart/2005/8/layout/vList4"/>
    <dgm:cxn modelId="{0B0E0429-8F9F-4B49-9AAD-46C53B60C569}" type="presParOf" srcId="{35AB0460-34AB-1A47-8D52-C8C85D3716FD}" destId="{10D83357-3BD3-8E47-B630-2893DD175F6C}" srcOrd="1" destOrd="0" presId="urn:microsoft.com/office/officeart/2005/8/layout/vList4"/>
    <dgm:cxn modelId="{68F21608-3C6B-0F48-9836-EE8107634B14}" type="presParOf" srcId="{35AB0460-34AB-1A47-8D52-C8C85D3716FD}" destId="{E2E8438E-182A-8143-A8B9-6BE3B638069D}" srcOrd="2" destOrd="0" presId="urn:microsoft.com/office/officeart/2005/8/layout/vList4"/>
    <dgm:cxn modelId="{B79B0EAE-B9A7-1F47-BAA6-4D4F5D9FFF72}" type="presParOf" srcId="{E2E8438E-182A-8143-A8B9-6BE3B638069D}" destId="{23978E85-78B7-034D-9557-CB3EEF552CE3}" srcOrd="0" destOrd="0" presId="urn:microsoft.com/office/officeart/2005/8/layout/vList4"/>
    <dgm:cxn modelId="{4B3D2829-4897-044A-AA6A-95E647397478}" type="presParOf" srcId="{E2E8438E-182A-8143-A8B9-6BE3B638069D}" destId="{1296A00D-FF97-D842-BB30-6609D601284D}" srcOrd="1" destOrd="0" presId="urn:microsoft.com/office/officeart/2005/8/layout/vList4"/>
    <dgm:cxn modelId="{1EB726C3-13FF-2A44-8892-43613B8D8276}" type="presParOf" srcId="{E2E8438E-182A-8143-A8B9-6BE3B638069D}" destId="{08ABF63D-C0C5-5D48-81CC-A8461A73622C}" srcOrd="2" destOrd="0" presId="urn:microsoft.com/office/officeart/2005/8/layout/vList4"/>
    <dgm:cxn modelId="{0898DC7B-5E80-DD4E-A07E-7B78CE13867B}" type="presParOf" srcId="{35AB0460-34AB-1A47-8D52-C8C85D3716FD}" destId="{08992F2F-2EAD-4546-AE2A-57F4BA6543FE}" srcOrd="3" destOrd="0" presId="urn:microsoft.com/office/officeart/2005/8/layout/vList4"/>
    <dgm:cxn modelId="{582FC4F5-08CE-B848-A8CA-5E14CDBF1AD3}" type="presParOf" srcId="{35AB0460-34AB-1A47-8D52-C8C85D3716FD}" destId="{88D6116D-953A-804D-83DA-4CD243F19C1C}" srcOrd="4" destOrd="0" presId="urn:microsoft.com/office/officeart/2005/8/layout/vList4"/>
    <dgm:cxn modelId="{B8FBF46A-9D4B-B844-A605-B9360DDB7B6A}" type="presParOf" srcId="{88D6116D-953A-804D-83DA-4CD243F19C1C}" destId="{90350E24-A068-1341-B45F-D97EADEE4A23}" srcOrd="0" destOrd="0" presId="urn:microsoft.com/office/officeart/2005/8/layout/vList4"/>
    <dgm:cxn modelId="{995A736A-A9C1-1E43-AAFA-20466DB29496}" type="presParOf" srcId="{88D6116D-953A-804D-83DA-4CD243F19C1C}" destId="{50407EE0-3EC4-414E-81E8-2706B03DD335}" srcOrd="1" destOrd="0" presId="urn:microsoft.com/office/officeart/2005/8/layout/vList4"/>
    <dgm:cxn modelId="{4F9FC49E-A639-9B46-80F2-B8D7A5436CFB}" type="presParOf" srcId="{88D6116D-953A-804D-83DA-4CD243F19C1C}" destId="{67D0B5A5-8814-AD40-BD84-C6CFBFBEB8E4}" srcOrd="2" destOrd="0" presId="urn:microsoft.com/office/officeart/2005/8/layout/vList4"/>
    <dgm:cxn modelId="{55FFF501-474E-244B-B3D1-9B59C9A0AB50}" type="presParOf" srcId="{35AB0460-34AB-1A47-8D52-C8C85D3716FD}" destId="{1FDD56B1-D3B9-E447-96DC-8D8F672F4ECF}" srcOrd="5" destOrd="0" presId="urn:microsoft.com/office/officeart/2005/8/layout/vList4"/>
    <dgm:cxn modelId="{EC93EBB4-1EF8-664F-8C24-572D8D11DF30}" type="presParOf" srcId="{35AB0460-34AB-1A47-8D52-C8C85D3716FD}" destId="{D2C94AC3-1D64-844A-A12A-DBF1C1007EFA}" srcOrd="6" destOrd="0" presId="urn:microsoft.com/office/officeart/2005/8/layout/vList4"/>
    <dgm:cxn modelId="{56C6A3A8-8485-6948-B421-54FB720E4BC6}" type="presParOf" srcId="{D2C94AC3-1D64-844A-A12A-DBF1C1007EFA}" destId="{96EC9A49-2913-B242-8E94-1DC2A235B54C}" srcOrd="0" destOrd="0" presId="urn:microsoft.com/office/officeart/2005/8/layout/vList4"/>
    <dgm:cxn modelId="{4D6844FF-FE31-8E4B-A3DA-F4E36059A604}" type="presParOf" srcId="{D2C94AC3-1D64-844A-A12A-DBF1C1007EFA}" destId="{E271C86B-21F7-C246-BA7B-68C84EA91B77}" srcOrd="1" destOrd="0" presId="urn:microsoft.com/office/officeart/2005/8/layout/vList4"/>
    <dgm:cxn modelId="{EFDDEF13-7ADA-8848-A051-E47BE22D37C2}" type="presParOf" srcId="{D2C94AC3-1D64-844A-A12A-DBF1C1007EFA}" destId="{81D60780-1652-7E45-9AD2-4704ED2B609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A0792-05A5-CE47-8C6A-5452E266C5EC}">
      <dsp:nvSpPr>
        <dsp:cNvPr id="0" name=""/>
        <dsp:cNvSpPr/>
      </dsp:nvSpPr>
      <dsp:spPr>
        <a:xfrm rot="5400000">
          <a:off x="-194534" y="232267"/>
          <a:ext cx="1296894" cy="907826"/>
        </a:xfrm>
        <a:prstGeom prst="chevron">
          <a:avLst/>
        </a:prstGeom>
        <a:solidFill>
          <a:schemeClr val="accent2"/>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br>
            <a:rPr lang="en-US" sz="1300" kern="1200" dirty="0"/>
          </a:br>
          <a:endParaRPr lang="en-US" sz="1300" kern="1200" dirty="0"/>
        </a:p>
      </dsp:txBody>
      <dsp:txXfrm rot="-5400000">
        <a:off x="0" y="491646"/>
        <a:ext cx="907826" cy="389068"/>
      </dsp:txXfrm>
    </dsp:sp>
    <dsp:sp modelId="{EC396F02-66D0-0A40-AF25-4D6E9FC30597}">
      <dsp:nvSpPr>
        <dsp:cNvPr id="0" name=""/>
        <dsp:cNvSpPr/>
      </dsp:nvSpPr>
      <dsp:spPr>
        <a:xfrm rot="5400000">
          <a:off x="5688677" y="-4777149"/>
          <a:ext cx="911043" cy="1047274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To explore the role of a Chair at different meetings</a:t>
          </a:r>
        </a:p>
      </dsp:txBody>
      <dsp:txXfrm rot="-5400000">
        <a:off x="907826" y="48175"/>
        <a:ext cx="10428273" cy="822097"/>
      </dsp:txXfrm>
    </dsp:sp>
    <dsp:sp modelId="{722F6C1C-07E8-4E43-ABA4-59D014C9BC67}">
      <dsp:nvSpPr>
        <dsp:cNvPr id="0" name=""/>
        <dsp:cNvSpPr/>
      </dsp:nvSpPr>
      <dsp:spPr>
        <a:xfrm rot="5400000">
          <a:off x="-194534" y="1384256"/>
          <a:ext cx="1296894" cy="907826"/>
        </a:xfrm>
        <a:prstGeom prst="chevron">
          <a:avLst/>
        </a:prstGeom>
        <a:solidFill>
          <a:schemeClr val="tx2">
            <a:lumMod val="60000"/>
            <a:lumOff val="4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0" y="1643635"/>
        <a:ext cx="907826" cy="389068"/>
      </dsp:txXfrm>
    </dsp:sp>
    <dsp:sp modelId="{FBA22DF4-6980-7249-991F-21AECB53F5E6}">
      <dsp:nvSpPr>
        <dsp:cNvPr id="0" name=""/>
        <dsp:cNvSpPr/>
      </dsp:nvSpPr>
      <dsp:spPr>
        <a:xfrm rot="5400000">
          <a:off x="5722708" y="-3625160"/>
          <a:ext cx="842981" cy="1047274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To review the required skills and approaches </a:t>
          </a:r>
        </a:p>
      </dsp:txBody>
      <dsp:txXfrm rot="-5400000">
        <a:off x="907826" y="1230873"/>
        <a:ext cx="10431595" cy="760679"/>
      </dsp:txXfrm>
    </dsp:sp>
    <dsp:sp modelId="{79D75231-4E55-DA4E-9ECD-16D799E29448}">
      <dsp:nvSpPr>
        <dsp:cNvPr id="0" name=""/>
        <dsp:cNvSpPr/>
      </dsp:nvSpPr>
      <dsp:spPr>
        <a:xfrm rot="5400000">
          <a:off x="-194534" y="2536245"/>
          <a:ext cx="1296894" cy="907826"/>
        </a:xfrm>
        <a:prstGeom prst="chevron">
          <a:avLst/>
        </a:prstGeom>
        <a:solidFill>
          <a:schemeClr val="bg2">
            <a:lumMod val="75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0" y="2795624"/>
        <a:ext cx="907826" cy="389068"/>
      </dsp:txXfrm>
    </dsp:sp>
    <dsp:sp modelId="{78B50FC0-D549-B84B-8237-96059CBCEF88}">
      <dsp:nvSpPr>
        <dsp:cNvPr id="0" name=""/>
        <dsp:cNvSpPr/>
      </dsp:nvSpPr>
      <dsp:spPr>
        <a:xfrm rot="5400000">
          <a:off x="5769178" y="-2473171"/>
          <a:ext cx="750042" cy="1047274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To look at actions before, during and after meetings </a:t>
          </a:r>
        </a:p>
      </dsp:txBody>
      <dsp:txXfrm rot="-5400000">
        <a:off x="907826" y="2424795"/>
        <a:ext cx="10436132" cy="676814"/>
      </dsp:txXfrm>
    </dsp:sp>
    <dsp:sp modelId="{167E86F6-0CE1-9143-9E05-1AD20744FC03}">
      <dsp:nvSpPr>
        <dsp:cNvPr id="0" name=""/>
        <dsp:cNvSpPr/>
      </dsp:nvSpPr>
      <dsp:spPr>
        <a:xfrm rot="5400000">
          <a:off x="-194534" y="3688234"/>
          <a:ext cx="1296894" cy="907826"/>
        </a:xfrm>
        <a:prstGeom prst="chevron">
          <a:avLst/>
        </a:prstGeom>
        <a:solidFill>
          <a:schemeClr val="tx1">
            <a:lumMod val="60000"/>
            <a:lumOff val="40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0" y="3947613"/>
        <a:ext cx="907826" cy="389068"/>
      </dsp:txXfrm>
    </dsp:sp>
    <dsp:sp modelId="{A48E8A50-D227-E241-8EFD-437F88CDC180}">
      <dsp:nvSpPr>
        <dsp:cNvPr id="0" name=""/>
        <dsp:cNvSpPr/>
      </dsp:nvSpPr>
      <dsp:spPr>
        <a:xfrm rot="5400000">
          <a:off x="5745819" y="-1321182"/>
          <a:ext cx="796760" cy="1047274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To ensure confidence in chairing effective meetings</a:t>
          </a:r>
        </a:p>
      </dsp:txBody>
      <dsp:txXfrm rot="-5400000">
        <a:off x="907827" y="3555705"/>
        <a:ext cx="10433851" cy="7189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A4815-3C56-C045-8994-0625930218EB}">
      <dsp:nvSpPr>
        <dsp:cNvPr id="0" name=""/>
        <dsp:cNvSpPr/>
      </dsp:nvSpPr>
      <dsp:spPr>
        <a:xfrm>
          <a:off x="-5728445" y="-876822"/>
          <a:ext cx="6820056" cy="6820056"/>
        </a:xfrm>
        <a:prstGeom prst="blockArc">
          <a:avLst>
            <a:gd name="adj1" fmla="val 18900000"/>
            <a:gd name="adj2" fmla="val 2700000"/>
            <a:gd name="adj3" fmla="val 317"/>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07C97-D941-9645-B87E-D6F84273C744}">
      <dsp:nvSpPr>
        <dsp:cNvPr id="0" name=""/>
        <dsp:cNvSpPr/>
      </dsp:nvSpPr>
      <dsp:spPr>
        <a:xfrm>
          <a:off x="406743" y="266797"/>
          <a:ext cx="10037837" cy="5333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38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The Assembly</a:t>
          </a:r>
        </a:p>
      </dsp:txBody>
      <dsp:txXfrm>
        <a:off x="406743" y="266797"/>
        <a:ext cx="10037837" cy="533391"/>
      </dsp:txXfrm>
    </dsp:sp>
    <dsp:sp modelId="{C0CB92CA-93EB-6C4F-8AAD-D4F51E0DDE97}">
      <dsp:nvSpPr>
        <dsp:cNvPr id="0" name=""/>
        <dsp:cNvSpPr/>
      </dsp:nvSpPr>
      <dsp:spPr>
        <a:xfrm>
          <a:off x="73374" y="200123"/>
          <a:ext cx="666739" cy="666739"/>
        </a:xfrm>
        <a:prstGeom prst="ellipse">
          <a:avLst/>
        </a:prstGeom>
        <a:solidFill>
          <a:schemeClr val="bg2">
            <a:lumMod val="7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8F6202-D167-224C-B642-475350D34A4D}">
      <dsp:nvSpPr>
        <dsp:cNvPr id="0" name=""/>
        <dsp:cNvSpPr/>
      </dsp:nvSpPr>
      <dsp:spPr>
        <a:xfrm>
          <a:off x="845495" y="1066783"/>
          <a:ext cx="9599086" cy="5333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38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Ceremonial Council </a:t>
          </a:r>
        </a:p>
      </dsp:txBody>
      <dsp:txXfrm>
        <a:off x="845495" y="1066783"/>
        <a:ext cx="9599086" cy="533391"/>
      </dsp:txXfrm>
    </dsp:sp>
    <dsp:sp modelId="{81C5E7B1-8ABB-144C-8C6C-871BBAABD8FA}">
      <dsp:nvSpPr>
        <dsp:cNvPr id="0" name=""/>
        <dsp:cNvSpPr/>
      </dsp:nvSpPr>
      <dsp:spPr>
        <a:xfrm>
          <a:off x="512125" y="1000109"/>
          <a:ext cx="666739" cy="666739"/>
        </a:xfrm>
        <a:prstGeom prst="ellipse">
          <a:avLst/>
        </a:prstGeom>
        <a:solidFill>
          <a:schemeClr val="accent2"/>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D2829B-5F09-654C-B7F5-1464EEA33766}">
      <dsp:nvSpPr>
        <dsp:cNvPr id="0" name=""/>
        <dsp:cNvSpPr/>
      </dsp:nvSpPr>
      <dsp:spPr>
        <a:xfrm>
          <a:off x="1046125" y="1866769"/>
          <a:ext cx="9398456" cy="5333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38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The Cabinet</a:t>
          </a:r>
        </a:p>
      </dsp:txBody>
      <dsp:txXfrm>
        <a:off x="1046125" y="1866769"/>
        <a:ext cx="9398456" cy="533391"/>
      </dsp:txXfrm>
    </dsp:sp>
    <dsp:sp modelId="{1ECF1DD8-F3ED-4C49-9B80-E702567F2207}">
      <dsp:nvSpPr>
        <dsp:cNvPr id="0" name=""/>
        <dsp:cNvSpPr/>
      </dsp:nvSpPr>
      <dsp:spPr>
        <a:xfrm>
          <a:off x="712755" y="1800095"/>
          <a:ext cx="666739" cy="666739"/>
        </a:xfrm>
        <a:prstGeom prst="ellipse">
          <a:avLst/>
        </a:prstGeom>
        <a:solidFill>
          <a:schemeClr val="bg2">
            <a:lumMod val="5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DDB17C-FB3A-6443-A7A0-D6D76A8AB120}">
      <dsp:nvSpPr>
        <dsp:cNvPr id="0" name=""/>
        <dsp:cNvSpPr/>
      </dsp:nvSpPr>
      <dsp:spPr>
        <a:xfrm>
          <a:off x="1046125" y="2666249"/>
          <a:ext cx="9398456" cy="5333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38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Overview and Scrutiny committee</a:t>
          </a:r>
        </a:p>
      </dsp:txBody>
      <dsp:txXfrm>
        <a:off x="1046125" y="2666249"/>
        <a:ext cx="9398456" cy="533391"/>
      </dsp:txXfrm>
    </dsp:sp>
    <dsp:sp modelId="{23831E95-AA47-E74E-8A98-38BE3695D2DC}">
      <dsp:nvSpPr>
        <dsp:cNvPr id="0" name=""/>
        <dsp:cNvSpPr/>
      </dsp:nvSpPr>
      <dsp:spPr>
        <a:xfrm>
          <a:off x="712755" y="2599575"/>
          <a:ext cx="666739" cy="666739"/>
        </a:xfrm>
        <a:prstGeom prst="ellipse">
          <a:avLst/>
        </a:prstGeom>
        <a:solidFill>
          <a:schemeClr val="tx1">
            <a:lumMod val="40000"/>
            <a:lumOff val="6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5949A2-6BBB-1F48-A1CC-B57241A978AF}">
      <dsp:nvSpPr>
        <dsp:cNvPr id="0" name=""/>
        <dsp:cNvSpPr/>
      </dsp:nvSpPr>
      <dsp:spPr>
        <a:xfrm>
          <a:off x="845495" y="3466235"/>
          <a:ext cx="9599086" cy="5333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38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Quasi judicial committees</a:t>
          </a:r>
        </a:p>
      </dsp:txBody>
      <dsp:txXfrm>
        <a:off x="845495" y="3466235"/>
        <a:ext cx="9599086" cy="533391"/>
      </dsp:txXfrm>
    </dsp:sp>
    <dsp:sp modelId="{D459068F-0B3B-F846-96C6-711CF48EFEA7}">
      <dsp:nvSpPr>
        <dsp:cNvPr id="0" name=""/>
        <dsp:cNvSpPr/>
      </dsp:nvSpPr>
      <dsp:spPr>
        <a:xfrm>
          <a:off x="512125" y="3399561"/>
          <a:ext cx="666739" cy="666739"/>
        </a:xfrm>
        <a:prstGeom prst="ellipse">
          <a:avLst/>
        </a:prstGeom>
        <a:solidFill>
          <a:schemeClr val="accent1">
            <a:lumMod val="40000"/>
            <a:lumOff val="6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5C8857-75FB-7241-8BBD-92F6798F4A58}">
      <dsp:nvSpPr>
        <dsp:cNvPr id="0" name=""/>
        <dsp:cNvSpPr/>
      </dsp:nvSpPr>
      <dsp:spPr>
        <a:xfrm>
          <a:off x="406743" y="4266222"/>
          <a:ext cx="10037837" cy="5333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338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Other committees</a:t>
          </a:r>
        </a:p>
      </dsp:txBody>
      <dsp:txXfrm>
        <a:off x="406743" y="4266222"/>
        <a:ext cx="10037837" cy="533391"/>
      </dsp:txXfrm>
    </dsp:sp>
    <dsp:sp modelId="{EFD9C573-F054-0F47-9A79-D61DCA9E1C70}">
      <dsp:nvSpPr>
        <dsp:cNvPr id="0" name=""/>
        <dsp:cNvSpPr/>
      </dsp:nvSpPr>
      <dsp:spPr>
        <a:xfrm>
          <a:off x="73374" y="4199548"/>
          <a:ext cx="666739" cy="666739"/>
        </a:xfrm>
        <a:prstGeom prst="ellipse">
          <a:avLst/>
        </a:prstGeom>
        <a:solidFill>
          <a:schemeClr val="bg2">
            <a:lumMod val="7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3FE54-D28A-DF4A-83DC-C76C88641238}">
      <dsp:nvSpPr>
        <dsp:cNvPr id="0" name=""/>
        <dsp:cNvSpPr/>
      </dsp:nvSpPr>
      <dsp:spPr>
        <a:xfrm>
          <a:off x="0" y="0"/>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Different levels of formality/procedures</a:t>
          </a:r>
        </a:p>
      </dsp:txBody>
      <dsp:txXfrm>
        <a:off x="2204254" y="0"/>
        <a:ext cx="8311345" cy="1011346"/>
      </dsp:txXfrm>
    </dsp:sp>
    <dsp:sp modelId="{29B4D00C-D9C2-F545-8D88-052823AEBD91}">
      <dsp:nvSpPr>
        <dsp:cNvPr id="0" name=""/>
        <dsp:cNvSpPr/>
      </dsp:nvSpPr>
      <dsp:spPr>
        <a:xfrm>
          <a:off x="101134" y="101134"/>
          <a:ext cx="2103120" cy="809076"/>
        </a:xfrm>
        <a:prstGeom prst="roundRect">
          <a:avLst>
            <a:gd name="adj" fmla="val 10000"/>
          </a:avLst>
        </a:prstGeom>
        <a:solidFill>
          <a:schemeClr val="bg2">
            <a:lumMod val="5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E784E6-C01B-C749-A28A-50FA87C3CE3F}">
      <dsp:nvSpPr>
        <dsp:cNvPr id="0" name=""/>
        <dsp:cNvSpPr/>
      </dsp:nvSpPr>
      <dsp:spPr>
        <a:xfrm>
          <a:off x="0" y="1112480"/>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Different objectives/outcomes</a:t>
          </a:r>
        </a:p>
      </dsp:txBody>
      <dsp:txXfrm>
        <a:off x="2204254" y="1112480"/>
        <a:ext cx="8311345" cy="1011346"/>
      </dsp:txXfrm>
    </dsp:sp>
    <dsp:sp modelId="{B99CEBA9-83C0-DE4D-972B-CAC6C3A8168C}">
      <dsp:nvSpPr>
        <dsp:cNvPr id="0" name=""/>
        <dsp:cNvSpPr/>
      </dsp:nvSpPr>
      <dsp:spPr>
        <a:xfrm>
          <a:off x="101134" y="1213615"/>
          <a:ext cx="2103120" cy="809076"/>
        </a:xfrm>
        <a:prstGeom prst="roundRect">
          <a:avLst>
            <a:gd name="adj" fmla="val 10000"/>
          </a:avLst>
        </a:prstGeom>
        <a:solidFill>
          <a:schemeClr val="tx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493273-5391-754F-81F8-18C6E275386A}">
      <dsp:nvSpPr>
        <dsp:cNvPr id="0" name=""/>
        <dsp:cNvSpPr/>
      </dsp:nvSpPr>
      <dsp:spPr>
        <a:xfrm>
          <a:off x="0" y="2224961"/>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Involvement of public/other organisations</a:t>
          </a:r>
        </a:p>
      </dsp:txBody>
      <dsp:txXfrm>
        <a:off x="2204254" y="2224961"/>
        <a:ext cx="8311345" cy="1011346"/>
      </dsp:txXfrm>
    </dsp:sp>
    <dsp:sp modelId="{D36C712F-08B3-8B45-B11B-E67D15BA7448}">
      <dsp:nvSpPr>
        <dsp:cNvPr id="0" name=""/>
        <dsp:cNvSpPr/>
      </dsp:nvSpPr>
      <dsp:spPr>
        <a:xfrm>
          <a:off x="101134" y="2326096"/>
          <a:ext cx="2103120" cy="809076"/>
        </a:xfrm>
        <a:prstGeom prst="roundRect">
          <a:avLst>
            <a:gd name="adj" fmla="val 10000"/>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20CF0-3532-6544-BA0D-37CED89E08B4}">
      <dsp:nvSpPr>
        <dsp:cNvPr id="0" name=""/>
        <dsp:cNvSpPr/>
      </dsp:nvSpPr>
      <dsp:spPr>
        <a:xfrm>
          <a:off x="0" y="3337442"/>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Different risks of challenge to decisions</a:t>
          </a:r>
        </a:p>
      </dsp:txBody>
      <dsp:txXfrm>
        <a:off x="2204254" y="3337442"/>
        <a:ext cx="8311345" cy="1011346"/>
      </dsp:txXfrm>
    </dsp:sp>
    <dsp:sp modelId="{F9E792C6-F2AA-4A4B-B37D-76BE4CAB4A08}">
      <dsp:nvSpPr>
        <dsp:cNvPr id="0" name=""/>
        <dsp:cNvSpPr/>
      </dsp:nvSpPr>
      <dsp:spPr>
        <a:xfrm>
          <a:off x="101134" y="3438576"/>
          <a:ext cx="2103120" cy="809076"/>
        </a:xfrm>
        <a:prstGeom prst="roundRect">
          <a:avLst>
            <a:gd name="adj" fmla="val 10000"/>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0BE93-C220-044F-B160-D5A9FC1DF135}">
      <dsp:nvSpPr>
        <dsp:cNvPr id="0" name=""/>
        <dsp:cNvSpPr/>
      </dsp:nvSpPr>
      <dsp:spPr>
        <a:xfrm>
          <a:off x="-5164376" y="-791069"/>
          <a:ext cx="6149983" cy="6149983"/>
        </a:xfrm>
        <a:prstGeom prst="blockArc">
          <a:avLst>
            <a:gd name="adj1" fmla="val 18900000"/>
            <a:gd name="adj2" fmla="val 2700000"/>
            <a:gd name="adj3" fmla="val 351"/>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DFEB6A-8CAB-5E44-B022-95189DDB9A9F}">
      <dsp:nvSpPr>
        <dsp:cNvPr id="0" name=""/>
        <dsp:cNvSpPr/>
      </dsp:nvSpPr>
      <dsp:spPr>
        <a:xfrm>
          <a:off x="516058" y="351175"/>
          <a:ext cx="9936397" cy="7027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78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Shop window for the Council</a:t>
          </a:r>
        </a:p>
      </dsp:txBody>
      <dsp:txXfrm>
        <a:off x="516058" y="351175"/>
        <a:ext cx="9936397" cy="702717"/>
      </dsp:txXfrm>
    </dsp:sp>
    <dsp:sp modelId="{C9F12AAF-E9F6-0948-A477-1E7D076451D3}">
      <dsp:nvSpPr>
        <dsp:cNvPr id="0" name=""/>
        <dsp:cNvSpPr/>
      </dsp:nvSpPr>
      <dsp:spPr>
        <a:xfrm>
          <a:off x="76860" y="263336"/>
          <a:ext cx="878396" cy="878396"/>
        </a:xfrm>
        <a:prstGeom prst="ellipse">
          <a:avLst/>
        </a:prstGeom>
        <a:solidFill>
          <a:schemeClr val="bg2">
            <a:lumMod val="7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BACC35-7A38-BC43-A19A-49ACE5FB22AC}">
      <dsp:nvSpPr>
        <dsp:cNvPr id="0" name=""/>
        <dsp:cNvSpPr/>
      </dsp:nvSpPr>
      <dsp:spPr>
        <a:xfrm>
          <a:off x="918942" y="1405434"/>
          <a:ext cx="9533513" cy="7027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78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Responsible for budget and policy framework</a:t>
          </a:r>
        </a:p>
      </dsp:txBody>
      <dsp:txXfrm>
        <a:off x="918942" y="1405434"/>
        <a:ext cx="9533513" cy="702717"/>
      </dsp:txXfrm>
    </dsp:sp>
    <dsp:sp modelId="{D8A51F4D-AA22-7640-B6B7-DB3D81CD241D}">
      <dsp:nvSpPr>
        <dsp:cNvPr id="0" name=""/>
        <dsp:cNvSpPr/>
      </dsp:nvSpPr>
      <dsp:spPr>
        <a:xfrm>
          <a:off x="479744" y="1317594"/>
          <a:ext cx="878396" cy="878396"/>
        </a:xfrm>
        <a:prstGeom prst="ellipse">
          <a:avLst/>
        </a:prstGeom>
        <a:solidFill>
          <a:schemeClr val="tx1">
            <a:lumMod val="40000"/>
            <a:lumOff val="6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C60D8E-35A6-B740-A546-A9D1CDB88216}">
      <dsp:nvSpPr>
        <dsp:cNvPr id="0" name=""/>
        <dsp:cNvSpPr/>
      </dsp:nvSpPr>
      <dsp:spPr>
        <a:xfrm>
          <a:off x="918942" y="2459693"/>
          <a:ext cx="9533513" cy="7027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78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Constitution/standing orders applied strictly </a:t>
          </a:r>
        </a:p>
      </dsp:txBody>
      <dsp:txXfrm>
        <a:off x="918942" y="2459693"/>
        <a:ext cx="9533513" cy="702717"/>
      </dsp:txXfrm>
    </dsp:sp>
    <dsp:sp modelId="{E5EE4118-BAFE-0541-9A48-0826513A2EF7}">
      <dsp:nvSpPr>
        <dsp:cNvPr id="0" name=""/>
        <dsp:cNvSpPr/>
      </dsp:nvSpPr>
      <dsp:spPr>
        <a:xfrm>
          <a:off x="479744" y="2371853"/>
          <a:ext cx="878396" cy="878396"/>
        </a:xfrm>
        <a:prstGeom prst="ellipse">
          <a:avLst/>
        </a:prstGeom>
        <a:solidFill>
          <a:schemeClr val="accent1">
            <a:lumMod val="60000"/>
            <a:lumOff val="4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399D67-C449-E447-836F-70F89E6821D4}">
      <dsp:nvSpPr>
        <dsp:cNvPr id="0" name=""/>
        <dsp:cNvSpPr/>
      </dsp:nvSpPr>
      <dsp:spPr>
        <a:xfrm>
          <a:off x="516058" y="3513951"/>
          <a:ext cx="9936397" cy="7027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782"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Preparation, preparation, preparation </a:t>
          </a:r>
        </a:p>
      </dsp:txBody>
      <dsp:txXfrm>
        <a:off x="516058" y="3513951"/>
        <a:ext cx="9936397" cy="702717"/>
      </dsp:txXfrm>
    </dsp:sp>
    <dsp:sp modelId="{05F5E0EC-5A9F-E940-96C7-605898B7248D}">
      <dsp:nvSpPr>
        <dsp:cNvPr id="0" name=""/>
        <dsp:cNvSpPr/>
      </dsp:nvSpPr>
      <dsp:spPr>
        <a:xfrm>
          <a:off x="76860" y="3426112"/>
          <a:ext cx="878396" cy="878396"/>
        </a:xfrm>
        <a:prstGeom prst="ellipse">
          <a:avLst/>
        </a:prstGeom>
        <a:solidFill>
          <a:schemeClr val="accent2"/>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87DAE-27F4-9A45-BC82-6BA235B83CE3}">
      <dsp:nvSpPr>
        <dsp:cNvPr id="0" name=""/>
        <dsp:cNvSpPr/>
      </dsp:nvSpPr>
      <dsp:spPr>
        <a:xfrm>
          <a:off x="0" y="2059"/>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FE9C2-EBAF-7A40-94EF-A96EBDA977D3}">
      <dsp:nvSpPr>
        <dsp:cNvPr id="0" name=""/>
        <dsp:cNvSpPr/>
      </dsp:nvSpPr>
      <dsp:spPr>
        <a:xfrm>
          <a:off x="0" y="2059"/>
          <a:ext cx="6900512" cy="14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t>Chaired by the Leader</a:t>
          </a:r>
          <a:endParaRPr lang="en-US" sz="3200" kern="1200" dirty="0"/>
        </a:p>
      </dsp:txBody>
      <dsp:txXfrm>
        <a:off x="0" y="2059"/>
        <a:ext cx="6900512" cy="1404770"/>
      </dsp:txXfrm>
    </dsp:sp>
    <dsp:sp modelId="{D692BBEF-A1FC-274D-9A93-28BD096A0121}">
      <dsp:nvSpPr>
        <dsp:cNvPr id="0" name=""/>
        <dsp:cNvSpPr/>
      </dsp:nvSpPr>
      <dsp:spPr>
        <a:xfrm>
          <a:off x="0" y="1406830"/>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75537-E577-154F-B5B9-41CF78AB35B8}">
      <dsp:nvSpPr>
        <dsp:cNvPr id="0" name=""/>
        <dsp:cNvSpPr/>
      </dsp:nvSpPr>
      <dsp:spPr>
        <a:xfrm>
          <a:off x="0" y="1406830"/>
          <a:ext cx="6900512" cy="14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t>Responsible for making decisions on executive functions</a:t>
          </a:r>
          <a:endParaRPr lang="en-US" sz="3200" kern="1200" dirty="0"/>
        </a:p>
      </dsp:txBody>
      <dsp:txXfrm>
        <a:off x="0" y="1406830"/>
        <a:ext cx="6900512" cy="1404770"/>
      </dsp:txXfrm>
    </dsp:sp>
    <dsp:sp modelId="{03682DDD-D54E-4048-84EA-CBED9E22A097}">
      <dsp:nvSpPr>
        <dsp:cNvPr id="0" name=""/>
        <dsp:cNvSpPr/>
      </dsp:nvSpPr>
      <dsp:spPr>
        <a:xfrm>
          <a:off x="0" y="281160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3E39B-A7C8-7C4C-964D-AD7B9B6842E1}">
      <dsp:nvSpPr>
        <dsp:cNvPr id="0" name=""/>
        <dsp:cNvSpPr/>
      </dsp:nvSpPr>
      <dsp:spPr>
        <a:xfrm>
          <a:off x="0" y="2811601"/>
          <a:ext cx="6900512" cy="14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t>Open to challenge by scrutiny</a:t>
          </a:r>
          <a:endParaRPr lang="en-US" sz="3200" kern="1200" dirty="0"/>
        </a:p>
      </dsp:txBody>
      <dsp:txXfrm>
        <a:off x="0" y="2811601"/>
        <a:ext cx="6900512" cy="14047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107CA-6652-3343-9F3D-B07629E120BE}">
      <dsp:nvSpPr>
        <dsp:cNvPr id="0" name=""/>
        <dsp:cNvSpPr/>
      </dsp:nvSpPr>
      <dsp:spPr>
        <a:xfrm>
          <a:off x="0" y="536337"/>
          <a:ext cx="10515600" cy="882000"/>
        </a:xfrm>
        <a:prstGeom prst="rect">
          <a:avLst/>
        </a:prstGeom>
        <a:solidFill>
          <a:schemeClr val="tx1">
            <a:lumMod val="40000"/>
            <a:lumOff val="6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4EED01-0200-8A4C-90CE-74ABB79A5B9F}">
      <dsp:nvSpPr>
        <dsp:cNvPr id="0" name=""/>
        <dsp:cNvSpPr/>
      </dsp:nvSpPr>
      <dsp:spPr>
        <a:xfrm>
          <a:off x="525780" y="19737"/>
          <a:ext cx="7360920" cy="10332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a:t>Responsible for scrutiny’s profile, influence and ways of working </a:t>
          </a:r>
        </a:p>
      </dsp:txBody>
      <dsp:txXfrm>
        <a:off x="576217" y="70174"/>
        <a:ext cx="7260046" cy="932326"/>
      </dsp:txXfrm>
    </dsp:sp>
    <dsp:sp modelId="{49AE67AB-92DA-E848-A134-B3FDB62E14ED}">
      <dsp:nvSpPr>
        <dsp:cNvPr id="0" name=""/>
        <dsp:cNvSpPr/>
      </dsp:nvSpPr>
      <dsp:spPr>
        <a:xfrm>
          <a:off x="0" y="2123937"/>
          <a:ext cx="10515600" cy="882000"/>
        </a:xfrm>
        <a:prstGeom prst="rect">
          <a:avLst/>
        </a:prstGeom>
        <a:solidFill>
          <a:schemeClr val="accent2">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15023-FAD6-B541-A0AA-FA30307AFD86}">
      <dsp:nvSpPr>
        <dsp:cNvPr id="0" name=""/>
        <dsp:cNvSpPr/>
      </dsp:nvSpPr>
      <dsp:spPr>
        <a:xfrm>
          <a:off x="525780" y="1607337"/>
          <a:ext cx="7360920" cy="10332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a:t>Needs an ability to lead and build a sense of teamwork and consensus</a:t>
          </a:r>
        </a:p>
      </dsp:txBody>
      <dsp:txXfrm>
        <a:off x="576217" y="1657774"/>
        <a:ext cx="7260046" cy="932326"/>
      </dsp:txXfrm>
    </dsp:sp>
    <dsp:sp modelId="{9728EA94-2C2B-9248-990F-AF97EE59441C}">
      <dsp:nvSpPr>
        <dsp:cNvPr id="0" name=""/>
        <dsp:cNvSpPr/>
      </dsp:nvSpPr>
      <dsp:spPr>
        <a:xfrm>
          <a:off x="0" y="3711537"/>
          <a:ext cx="10515600" cy="882000"/>
        </a:xfrm>
        <a:prstGeom prst="rect">
          <a:avLst/>
        </a:prstGeom>
        <a:solidFill>
          <a:schemeClr val="tx2">
            <a:lumMod val="60000"/>
            <a:lumOff val="4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50B2C-31E9-274E-A978-C6BDA6D07782}">
      <dsp:nvSpPr>
        <dsp:cNvPr id="0" name=""/>
        <dsp:cNvSpPr/>
      </dsp:nvSpPr>
      <dsp:spPr>
        <a:xfrm>
          <a:off x="525780" y="3194937"/>
          <a:ext cx="7360920" cy="10332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a:t>Needs to guard the committee’s “independence” </a:t>
          </a:r>
        </a:p>
      </dsp:txBody>
      <dsp:txXfrm>
        <a:off x="576217" y="3245374"/>
        <a:ext cx="7260046" cy="9323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F99E9-EC5D-A448-AE08-3883179BD759}">
      <dsp:nvSpPr>
        <dsp:cNvPr id="0" name=""/>
        <dsp:cNvSpPr/>
      </dsp:nvSpPr>
      <dsp:spPr>
        <a:xfrm>
          <a:off x="0" y="471699"/>
          <a:ext cx="11400503" cy="730800"/>
        </a:xfrm>
        <a:prstGeom prst="rect">
          <a:avLst/>
        </a:prstGeom>
        <a:solidFill>
          <a:schemeClr val="accent1">
            <a:lumMod val="40000"/>
            <a:lumOff val="6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FABF9-4CB0-4240-BC62-32E017EE27B4}">
      <dsp:nvSpPr>
        <dsp:cNvPr id="0" name=""/>
        <dsp:cNvSpPr/>
      </dsp:nvSpPr>
      <dsp:spPr>
        <a:xfrm>
          <a:off x="570025" y="43659"/>
          <a:ext cx="7980352" cy="8560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638" tIns="0" rIns="301638" bIns="0" numCol="1" spcCol="1270" anchor="ctr" anchorCtr="0">
          <a:noAutofit/>
        </a:bodyPr>
        <a:lstStyle/>
        <a:p>
          <a:pPr marL="0" lvl="0" indent="0" algn="l" defTabSz="1422400">
            <a:lnSpc>
              <a:spcPct val="90000"/>
            </a:lnSpc>
            <a:spcBef>
              <a:spcPct val="0"/>
            </a:spcBef>
            <a:spcAft>
              <a:spcPct val="35000"/>
            </a:spcAft>
            <a:buNone/>
          </a:pPr>
          <a:r>
            <a:rPr lang="en-US" sz="3200" kern="1200" dirty="0"/>
            <a:t>Know the issues and topics</a:t>
          </a:r>
        </a:p>
      </dsp:txBody>
      <dsp:txXfrm>
        <a:off x="611815" y="85449"/>
        <a:ext cx="7896772" cy="772500"/>
      </dsp:txXfrm>
    </dsp:sp>
    <dsp:sp modelId="{4DBDE413-5A0D-5C4D-81B2-E8968CC5DFCA}">
      <dsp:nvSpPr>
        <dsp:cNvPr id="0" name=""/>
        <dsp:cNvSpPr/>
      </dsp:nvSpPr>
      <dsp:spPr>
        <a:xfrm>
          <a:off x="0" y="1787139"/>
          <a:ext cx="11400503" cy="730800"/>
        </a:xfrm>
        <a:prstGeom prst="rect">
          <a:avLst/>
        </a:prstGeom>
        <a:solidFill>
          <a:schemeClr val="tx1">
            <a:lumMod val="60000"/>
            <a:lumOff val="4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6BE33E-18C2-5447-A5D5-C9F926233C13}">
      <dsp:nvSpPr>
        <dsp:cNvPr id="0" name=""/>
        <dsp:cNvSpPr/>
      </dsp:nvSpPr>
      <dsp:spPr>
        <a:xfrm>
          <a:off x="570025" y="1359099"/>
          <a:ext cx="7980352" cy="8560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638" tIns="0" rIns="301638" bIns="0" numCol="1" spcCol="1270" anchor="ctr" anchorCtr="0">
          <a:noAutofit/>
        </a:bodyPr>
        <a:lstStyle/>
        <a:p>
          <a:pPr marL="0" lvl="0" indent="0" algn="l" defTabSz="1422400">
            <a:lnSpc>
              <a:spcPct val="90000"/>
            </a:lnSpc>
            <a:spcBef>
              <a:spcPct val="0"/>
            </a:spcBef>
            <a:spcAft>
              <a:spcPct val="35000"/>
            </a:spcAft>
            <a:buNone/>
          </a:pPr>
          <a:r>
            <a:rPr lang="en-US" sz="3200" kern="1200" dirty="0"/>
            <a:t>Understand the meeting participants</a:t>
          </a:r>
        </a:p>
      </dsp:txBody>
      <dsp:txXfrm>
        <a:off x="611815" y="1400889"/>
        <a:ext cx="7896772" cy="772500"/>
      </dsp:txXfrm>
    </dsp:sp>
    <dsp:sp modelId="{CC87F4E5-80D1-1D42-A30F-27815C8E0771}">
      <dsp:nvSpPr>
        <dsp:cNvPr id="0" name=""/>
        <dsp:cNvSpPr/>
      </dsp:nvSpPr>
      <dsp:spPr>
        <a:xfrm>
          <a:off x="0" y="3102579"/>
          <a:ext cx="11400503" cy="730800"/>
        </a:xfrm>
        <a:prstGeom prst="rect">
          <a:avLst/>
        </a:prstGeom>
        <a:solidFill>
          <a:schemeClr val="bg2">
            <a:lumMod val="75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1CFAB-3CDA-094F-9E43-450949CD343A}">
      <dsp:nvSpPr>
        <dsp:cNvPr id="0" name=""/>
        <dsp:cNvSpPr/>
      </dsp:nvSpPr>
      <dsp:spPr>
        <a:xfrm>
          <a:off x="570025" y="2674539"/>
          <a:ext cx="7980352" cy="8560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638" tIns="0" rIns="301638" bIns="0" numCol="1" spcCol="1270" anchor="ctr" anchorCtr="0">
          <a:noAutofit/>
        </a:bodyPr>
        <a:lstStyle/>
        <a:p>
          <a:pPr marL="0" lvl="0" indent="0" algn="l" defTabSz="1422400">
            <a:lnSpc>
              <a:spcPct val="90000"/>
            </a:lnSpc>
            <a:spcBef>
              <a:spcPct val="0"/>
            </a:spcBef>
            <a:spcAft>
              <a:spcPct val="35000"/>
            </a:spcAft>
            <a:buNone/>
          </a:pPr>
          <a:r>
            <a:rPr lang="en-US" sz="3200" kern="1200" dirty="0"/>
            <a:t>Know the procedures – standing orders</a:t>
          </a:r>
        </a:p>
      </dsp:txBody>
      <dsp:txXfrm>
        <a:off x="611815" y="2716329"/>
        <a:ext cx="7896772" cy="772500"/>
      </dsp:txXfrm>
    </dsp:sp>
    <dsp:sp modelId="{6398C236-B621-BA45-8AEF-92B6D4AF1919}">
      <dsp:nvSpPr>
        <dsp:cNvPr id="0" name=""/>
        <dsp:cNvSpPr/>
      </dsp:nvSpPr>
      <dsp:spPr>
        <a:xfrm>
          <a:off x="0" y="4418019"/>
          <a:ext cx="11400503" cy="730800"/>
        </a:xfrm>
        <a:prstGeom prst="rect">
          <a:avLst/>
        </a:prstGeom>
        <a:solidFill>
          <a:schemeClr val="accent2">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C7C12C-74E8-4B45-A722-7CDDFFD24BF7}">
      <dsp:nvSpPr>
        <dsp:cNvPr id="0" name=""/>
        <dsp:cNvSpPr/>
      </dsp:nvSpPr>
      <dsp:spPr>
        <a:xfrm>
          <a:off x="570025" y="3989979"/>
          <a:ext cx="7980352" cy="8560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638" tIns="0" rIns="301638" bIns="0" numCol="1" spcCol="1270" anchor="ctr" anchorCtr="0">
          <a:noAutofit/>
        </a:bodyPr>
        <a:lstStyle/>
        <a:p>
          <a:pPr marL="0" lvl="0" indent="0" algn="l" defTabSz="1422400">
            <a:lnSpc>
              <a:spcPct val="90000"/>
            </a:lnSpc>
            <a:spcBef>
              <a:spcPct val="0"/>
            </a:spcBef>
            <a:spcAft>
              <a:spcPct val="35000"/>
            </a:spcAft>
            <a:buNone/>
          </a:pPr>
          <a:r>
            <a:rPr lang="en-US" sz="3200" kern="1200" dirty="0"/>
            <a:t>Build support/rapport outside meetings</a:t>
          </a:r>
        </a:p>
      </dsp:txBody>
      <dsp:txXfrm>
        <a:off x="611815" y="4031769"/>
        <a:ext cx="7896772" cy="772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9CFCA-3992-C74A-BA47-EC646E752784}">
      <dsp:nvSpPr>
        <dsp:cNvPr id="0" name=""/>
        <dsp:cNvSpPr/>
      </dsp:nvSpPr>
      <dsp:spPr>
        <a:xfrm>
          <a:off x="0" y="0"/>
          <a:ext cx="10515600" cy="86371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Be ready, organized and prompt</a:t>
          </a:r>
        </a:p>
      </dsp:txBody>
      <dsp:txXfrm>
        <a:off x="2189491" y="0"/>
        <a:ext cx="8326108" cy="863714"/>
      </dsp:txXfrm>
    </dsp:sp>
    <dsp:sp modelId="{05690690-F840-7D48-8EF1-3BFAC727B11F}">
      <dsp:nvSpPr>
        <dsp:cNvPr id="0" name=""/>
        <dsp:cNvSpPr/>
      </dsp:nvSpPr>
      <dsp:spPr>
        <a:xfrm>
          <a:off x="86371" y="86371"/>
          <a:ext cx="2103120" cy="690971"/>
        </a:xfrm>
        <a:prstGeom prst="roundRect">
          <a:avLst>
            <a:gd name="adj" fmla="val 10000"/>
          </a:avLst>
        </a:prstGeom>
        <a:solidFill>
          <a:schemeClr val="bg2">
            <a:lumMod val="5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F208DF-BF11-FA4E-866D-868DF7A4F02A}">
      <dsp:nvSpPr>
        <dsp:cNvPr id="0" name=""/>
        <dsp:cNvSpPr/>
      </dsp:nvSpPr>
      <dsp:spPr>
        <a:xfrm>
          <a:off x="0" y="950086"/>
          <a:ext cx="10515600" cy="86371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Be serious</a:t>
          </a:r>
        </a:p>
      </dsp:txBody>
      <dsp:txXfrm>
        <a:off x="2189491" y="950086"/>
        <a:ext cx="8326108" cy="863714"/>
      </dsp:txXfrm>
    </dsp:sp>
    <dsp:sp modelId="{68363520-DC5E-2E4E-BD77-48D090D1EE8B}">
      <dsp:nvSpPr>
        <dsp:cNvPr id="0" name=""/>
        <dsp:cNvSpPr/>
      </dsp:nvSpPr>
      <dsp:spPr>
        <a:xfrm>
          <a:off x="86371" y="1036457"/>
          <a:ext cx="2103120" cy="690971"/>
        </a:xfrm>
        <a:prstGeom prst="roundRect">
          <a:avLst>
            <a:gd name="adj" fmla="val 10000"/>
          </a:avLst>
        </a:prstGeom>
        <a:solidFill>
          <a:schemeClr val="tx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094B88-F9D8-D04A-A53F-EBFCEF46D8B5}">
      <dsp:nvSpPr>
        <dsp:cNvPr id="0" name=""/>
        <dsp:cNvSpPr/>
      </dsp:nvSpPr>
      <dsp:spPr>
        <a:xfrm>
          <a:off x="0" y="1900172"/>
          <a:ext cx="10515600" cy="86371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Be confident</a:t>
          </a:r>
        </a:p>
      </dsp:txBody>
      <dsp:txXfrm>
        <a:off x="2189491" y="1900172"/>
        <a:ext cx="8326108" cy="863714"/>
      </dsp:txXfrm>
    </dsp:sp>
    <dsp:sp modelId="{8F0C0D5B-B12F-EE49-8B23-05C64D008AC2}">
      <dsp:nvSpPr>
        <dsp:cNvPr id="0" name=""/>
        <dsp:cNvSpPr/>
      </dsp:nvSpPr>
      <dsp:spPr>
        <a:xfrm>
          <a:off x="86371" y="1986543"/>
          <a:ext cx="2103120" cy="690971"/>
        </a:xfrm>
        <a:prstGeom prst="roundRect">
          <a:avLst>
            <a:gd name="adj" fmla="val 10000"/>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525932-2018-0C46-BF8C-94947E933FBC}">
      <dsp:nvSpPr>
        <dsp:cNvPr id="0" name=""/>
        <dsp:cNvSpPr/>
      </dsp:nvSpPr>
      <dsp:spPr>
        <a:xfrm>
          <a:off x="0" y="2850258"/>
          <a:ext cx="10515600" cy="86371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Be productive and focused</a:t>
          </a:r>
        </a:p>
      </dsp:txBody>
      <dsp:txXfrm>
        <a:off x="2189491" y="2850258"/>
        <a:ext cx="8326108" cy="863714"/>
      </dsp:txXfrm>
    </dsp:sp>
    <dsp:sp modelId="{1093BFAD-8EF9-7B41-902D-39A0BDDA85B2}">
      <dsp:nvSpPr>
        <dsp:cNvPr id="0" name=""/>
        <dsp:cNvSpPr/>
      </dsp:nvSpPr>
      <dsp:spPr>
        <a:xfrm>
          <a:off x="86371" y="2936630"/>
          <a:ext cx="2103120" cy="690971"/>
        </a:xfrm>
        <a:prstGeom prst="roundRect">
          <a:avLst>
            <a:gd name="adj" fmla="val 10000"/>
          </a:avLst>
        </a:prstGeom>
        <a:solidFill>
          <a:schemeClr val="tx2">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88A45C-735D-5049-8E5F-14CFDE4D92D5}">
      <dsp:nvSpPr>
        <dsp:cNvPr id="0" name=""/>
        <dsp:cNvSpPr/>
      </dsp:nvSpPr>
      <dsp:spPr>
        <a:xfrm>
          <a:off x="0" y="3800344"/>
          <a:ext cx="10515600" cy="86371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Be fair and inclusive </a:t>
          </a:r>
        </a:p>
      </dsp:txBody>
      <dsp:txXfrm>
        <a:off x="2189491" y="3800344"/>
        <a:ext cx="8326108" cy="863714"/>
      </dsp:txXfrm>
    </dsp:sp>
    <dsp:sp modelId="{493474B9-72AB-5D48-9C6A-6CE7733CA54A}">
      <dsp:nvSpPr>
        <dsp:cNvPr id="0" name=""/>
        <dsp:cNvSpPr/>
      </dsp:nvSpPr>
      <dsp:spPr>
        <a:xfrm>
          <a:off x="86371" y="3886716"/>
          <a:ext cx="2103120" cy="690971"/>
        </a:xfrm>
        <a:prstGeom prst="roundRect">
          <a:avLst>
            <a:gd name="adj" fmla="val 10000"/>
          </a:avLst>
        </a:prstGeom>
        <a:solidFill>
          <a:schemeClr val="tx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75425-1025-8F42-9FE3-51621793B203}">
      <dsp:nvSpPr>
        <dsp:cNvPr id="0" name=""/>
        <dsp:cNvSpPr/>
      </dsp:nvSpPr>
      <dsp:spPr>
        <a:xfrm rot="10800000">
          <a:off x="2111272" y="1235"/>
          <a:ext cx="7130415" cy="1336575"/>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09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Questioning, including different approaches – open, leading, summarising questions etc </a:t>
          </a:r>
        </a:p>
      </dsp:txBody>
      <dsp:txXfrm rot="10800000">
        <a:off x="2445416" y="1235"/>
        <a:ext cx="6796271" cy="1336575"/>
      </dsp:txXfrm>
    </dsp:sp>
    <dsp:sp modelId="{BEDEE371-9365-D945-92AE-6F0E9FFB0041}">
      <dsp:nvSpPr>
        <dsp:cNvPr id="0" name=""/>
        <dsp:cNvSpPr/>
      </dsp:nvSpPr>
      <dsp:spPr>
        <a:xfrm>
          <a:off x="1480741" y="38991"/>
          <a:ext cx="1261063" cy="1261063"/>
        </a:xfrm>
        <a:prstGeom prst="ellipse">
          <a:avLst/>
        </a:prstGeom>
        <a:solidFill>
          <a:schemeClr val="accent4">
            <a:lumMod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31677C-291E-1F4B-8797-2B8750135BF3}">
      <dsp:nvSpPr>
        <dsp:cNvPr id="0" name=""/>
        <dsp:cNvSpPr/>
      </dsp:nvSpPr>
      <dsp:spPr>
        <a:xfrm rot="10800000">
          <a:off x="2111272" y="1714248"/>
          <a:ext cx="7130415" cy="1261063"/>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094"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Drawing conclusions from evidence and answers to questions </a:t>
          </a:r>
        </a:p>
      </dsp:txBody>
      <dsp:txXfrm rot="10800000">
        <a:off x="2426538" y="1714248"/>
        <a:ext cx="6815149" cy="1261063"/>
      </dsp:txXfrm>
    </dsp:sp>
    <dsp:sp modelId="{F80C6E6F-5645-4F42-98FB-BDDEAA8368B1}">
      <dsp:nvSpPr>
        <dsp:cNvPr id="0" name=""/>
        <dsp:cNvSpPr/>
      </dsp:nvSpPr>
      <dsp:spPr>
        <a:xfrm>
          <a:off x="1480741" y="1714248"/>
          <a:ext cx="1261063" cy="1261063"/>
        </a:xfrm>
        <a:prstGeom prst="ellipse">
          <a:avLst/>
        </a:prstGeom>
        <a:solidFill>
          <a:schemeClr val="tx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BDB996-F36B-1141-8267-CF1F6ECE7772}">
      <dsp:nvSpPr>
        <dsp:cNvPr id="0" name=""/>
        <dsp:cNvSpPr/>
      </dsp:nvSpPr>
      <dsp:spPr>
        <a:xfrm rot="10800000">
          <a:off x="2111272" y="3351748"/>
          <a:ext cx="7130415" cy="1261063"/>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609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Formulating recommendations – what exactly are you saying and what should now happen  </a:t>
          </a:r>
        </a:p>
      </dsp:txBody>
      <dsp:txXfrm rot="10800000">
        <a:off x="2426538" y="3351748"/>
        <a:ext cx="6815149" cy="1261063"/>
      </dsp:txXfrm>
    </dsp:sp>
    <dsp:sp modelId="{0D6351E6-167F-914D-9A98-C01762D123FA}">
      <dsp:nvSpPr>
        <dsp:cNvPr id="0" name=""/>
        <dsp:cNvSpPr/>
      </dsp:nvSpPr>
      <dsp:spPr>
        <a:xfrm>
          <a:off x="1480741" y="3351748"/>
          <a:ext cx="1261063" cy="1261063"/>
        </a:xfrm>
        <a:prstGeom prst="ellipse">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6EC18-80D1-9D44-AD72-67909F9FAFE9}">
      <dsp:nvSpPr>
        <dsp:cNvPr id="0" name=""/>
        <dsp:cNvSpPr/>
      </dsp:nvSpPr>
      <dsp:spPr>
        <a:xfrm>
          <a:off x="0" y="46794"/>
          <a:ext cx="6245265" cy="9734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Before</a:t>
          </a:r>
        </a:p>
      </dsp:txBody>
      <dsp:txXfrm>
        <a:off x="47519" y="94313"/>
        <a:ext cx="6150227" cy="878402"/>
      </dsp:txXfrm>
    </dsp:sp>
    <dsp:sp modelId="{D74C558F-2903-A14C-A898-2127345ADC73}">
      <dsp:nvSpPr>
        <dsp:cNvPr id="0" name=""/>
        <dsp:cNvSpPr/>
      </dsp:nvSpPr>
      <dsp:spPr>
        <a:xfrm>
          <a:off x="0" y="1016273"/>
          <a:ext cx="6245265"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66040" rIns="369824" bIns="66040" numCol="1" spcCol="1270" anchor="t" anchorCtr="0">
          <a:noAutofit/>
        </a:bodyPr>
        <a:lstStyle/>
        <a:p>
          <a:pPr marL="285750" lvl="1" indent="-285750" algn="l" defTabSz="1822450">
            <a:lnSpc>
              <a:spcPct val="90000"/>
            </a:lnSpc>
            <a:spcBef>
              <a:spcPct val="0"/>
            </a:spcBef>
            <a:spcAft>
              <a:spcPct val="20000"/>
            </a:spcAft>
            <a:buChar char="•"/>
          </a:pPr>
          <a:endParaRPr lang="en-US" sz="4100" kern="1200" dirty="0"/>
        </a:p>
      </dsp:txBody>
      <dsp:txXfrm>
        <a:off x="0" y="1016273"/>
        <a:ext cx="6245265" cy="861120"/>
      </dsp:txXfrm>
    </dsp:sp>
    <dsp:sp modelId="{C5CFB3E4-28BC-A049-8A58-79D95DBDDA8C}">
      <dsp:nvSpPr>
        <dsp:cNvPr id="0" name=""/>
        <dsp:cNvSpPr/>
      </dsp:nvSpPr>
      <dsp:spPr>
        <a:xfrm>
          <a:off x="0" y="1877393"/>
          <a:ext cx="6245265" cy="9734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During</a:t>
          </a:r>
        </a:p>
      </dsp:txBody>
      <dsp:txXfrm>
        <a:off x="47519" y="1924912"/>
        <a:ext cx="6150227" cy="878402"/>
      </dsp:txXfrm>
    </dsp:sp>
    <dsp:sp modelId="{EF89410D-B116-D047-A6D8-51A8C955D825}">
      <dsp:nvSpPr>
        <dsp:cNvPr id="0" name=""/>
        <dsp:cNvSpPr/>
      </dsp:nvSpPr>
      <dsp:spPr>
        <a:xfrm>
          <a:off x="0" y="2850833"/>
          <a:ext cx="6245265"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66040" rIns="369824" bIns="66040" numCol="1" spcCol="1270" anchor="t" anchorCtr="0">
          <a:noAutofit/>
        </a:bodyPr>
        <a:lstStyle/>
        <a:p>
          <a:pPr marL="285750" lvl="1" indent="-285750" algn="l" defTabSz="1822450">
            <a:lnSpc>
              <a:spcPct val="90000"/>
            </a:lnSpc>
            <a:spcBef>
              <a:spcPct val="0"/>
            </a:spcBef>
            <a:spcAft>
              <a:spcPct val="20000"/>
            </a:spcAft>
            <a:buChar char="•"/>
          </a:pPr>
          <a:endParaRPr lang="en-US" sz="4100" kern="1200" dirty="0"/>
        </a:p>
      </dsp:txBody>
      <dsp:txXfrm>
        <a:off x="0" y="2850833"/>
        <a:ext cx="6245265" cy="861120"/>
      </dsp:txXfrm>
    </dsp:sp>
    <dsp:sp modelId="{C11D810F-EAE9-DF45-94F7-46B7D0BC7F9C}">
      <dsp:nvSpPr>
        <dsp:cNvPr id="0" name=""/>
        <dsp:cNvSpPr/>
      </dsp:nvSpPr>
      <dsp:spPr>
        <a:xfrm>
          <a:off x="0" y="3711953"/>
          <a:ext cx="6245265" cy="9734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After</a:t>
          </a:r>
        </a:p>
      </dsp:txBody>
      <dsp:txXfrm>
        <a:off x="47519" y="3759472"/>
        <a:ext cx="6150227" cy="878402"/>
      </dsp:txXfrm>
    </dsp:sp>
    <dsp:sp modelId="{7EAA70D6-5053-824E-9917-C863AC6BF179}">
      <dsp:nvSpPr>
        <dsp:cNvPr id="0" name=""/>
        <dsp:cNvSpPr/>
      </dsp:nvSpPr>
      <dsp:spPr>
        <a:xfrm>
          <a:off x="0" y="4685393"/>
          <a:ext cx="6245265"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66040" rIns="369824" bIns="66040" numCol="1" spcCol="1270" anchor="t" anchorCtr="0">
          <a:noAutofit/>
        </a:bodyPr>
        <a:lstStyle/>
        <a:p>
          <a:pPr marL="285750" lvl="1" indent="-285750" algn="l" defTabSz="1822450">
            <a:lnSpc>
              <a:spcPct val="90000"/>
            </a:lnSpc>
            <a:spcBef>
              <a:spcPct val="0"/>
            </a:spcBef>
            <a:spcAft>
              <a:spcPct val="20000"/>
            </a:spcAft>
            <a:buChar char="•"/>
          </a:pPr>
          <a:endParaRPr lang="en-US" sz="4100" kern="1200" dirty="0"/>
        </a:p>
      </dsp:txBody>
      <dsp:txXfrm>
        <a:off x="0" y="4685393"/>
        <a:ext cx="6245265" cy="8611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D75F3-5878-7D4E-85FB-E5A4F1D0134E}">
      <dsp:nvSpPr>
        <dsp:cNvPr id="0" name=""/>
        <dsp:cNvSpPr/>
      </dsp:nvSpPr>
      <dsp:spPr>
        <a:xfrm>
          <a:off x="-5428931" y="-831376"/>
          <a:ext cx="6464939" cy="6464939"/>
        </a:xfrm>
        <a:prstGeom prst="blockArc">
          <a:avLst>
            <a:gd name="adj1" fmla="val 18900000"/>
            <a:gd name="adj2" fmla="val 2700000"/>
            <a:gd name="adj3" fmla="val 334"/>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7C745E-E1C8-8A40-A47E-83F0A0F7706F}">
      <dsp:nvSpPr>
        <dsp:cNvPr id="0" name=""/>
        <dsp:cNvSpPr/>
      </dsp:nvSpPr>
      <dsp:spPr>
        <a:xfrm>
          <a:off x="666543" y="367617"/>
          <a:ext cx="9782786" cy="118564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347"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Agenda planning meeting – important part of the process</a:t>
          </a:r>
        </a:p>
      </dsp:txBody>
      <dsp:txXfrm>
        <a:off x="666543" y="367617"/>
        <a:ext cx="9782786" cy="1185640"/>
      </dsp:txXfrm>
    </dsp:sp>
    <dsp:sp modelId="{2D54009E-2593-2A44-951C-3714865E8EA8}">
      <dsp:nvSpPr>
        <dsp:cNvPr id="0" name=""/>
        <dsp:cNvSpPr/>
      </dsp:nvSpPr>
      <dsp:spPr>
        <a:xfrm>
          <a:off x="66270" y="360164"/>
          <a:ext cx="1200546" cy="1200546"/>
        </a:xfrm>
        <a:prstGeom prst="ellipse">
          <a:avLst/>
        </a:prstGeom>
        <a:solidFill>
          <a:schemeClr val="accent2"/>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E74A3-4DDA-0E4D-A050-7ED63DE8FBEF}">
      <dsp:nvSpPr>
        <dsp:cNvPr id="0" name=""/>
        <dsp:cNvSpPr/>
      </dsp:nvSpPr>
      <dsp:spPr>
        <a:xfrm>
          <a:off x="1015662" y="1772640"/>
          <a:ext cx="9433667" cy="125690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347"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Think about the agenda and the draft reports – is the business manageable?</a:t>
          </a:r>
        </a:p>
      </dsp:txBody>
      <dsp:txXfrm>
        <a:off x="1015662" y="1772640"/>
        <a:ext cx="9433667" cy="1256905"/>
      </dsp:txXfrm>
    </dsp:sp>
    <dsp:sp modelId="{F5E66EF5-AF3E-6841-B0DF-4C91976C3F6E}">
      <dsp:nvSpPr>
        <dsp:cNvPr id="0" name=""/>
        <dsp:cNvSpPr/>
      </dsp:nvSpPr>
      <dsp:spPr>
        <a:xfrm>
          <a:off x="415389" y="1800820"/>
          <a:ext cx="1200546" cy="1200546"/>
        </a:xfrm>
        <a:prstGeom prst="ellipse">
          <a:avLst/>
        </a:prstGeom>
        <a:solidFill>
          <a:schemeClr val="bg2">
            <a:lumMod val="7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7509A3-0C10-3347-9E0D-C5A20DFECFC9}">
      <dsp:nvSpPr>
        <dsp:cNvPr id="0" name=""/>
        <dsp:cNvSpPr/>
      </dsp:nvSpPr>
      <dsp:spPr>
        <a:xfrm>
          <a:off x="666543" y="3361530"/>
          <a:ext cx="9782786" cy="96043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347"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Touching base with officers/members/participants</a:t>
          </a:r>
        </a:p>
      </dsp:txBody>
      <dsp:txXfrm>
        <a:off x="666543" y="3361530"/>
        <a:ext cx="9782786" cy="960437"/>
      </dsp:txXfrm>
    </dsp:sp>
    <dsp:sp modelId="{3C3042F7-89E8-E94A-A9D0-DE77A3A20D48}">
      <dsp:nvSpPr>
        <dsp:cNvPr id="0" name=""/>
        <dsp:cNvSpPr/>
      </dsp:nvSpPr>
      <dsp:spPr>
        <a:xfrm>
          <a:off x="66270" y="3241476"/>
          <a:ext cx="1200546" cy="1200546"/>
        </a:xfrm>
        <a:prstGeom prst="ellipse">
          <a:avLst/>
        </a:prstGeom>
        <a:solidFill>
          <a:schemeClr val="tx1">
            <a:lumMod val="60000"/>
            <a:lumOff val="4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A7022-EEAA-F944-8788-54EB25E4FA06}">
      <dsp:nvSpPr>
        <dsp:cNvPr id="0" name=""/>
        <dsp:cNvSpPr/>
      </dsp:nvSpPr>
      <dsp:spPr>
        <a:xfrm>
          <a:off x="940260" y="247828"/>
          <a:ext cx="4214455" cy="131701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06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Provides for clear leadership and direction</a:t>
          </a:r>
        </a:p>
      </dsp:txBody>
      <dsp:txXfrm>
        <a:off x="940260" y="247828"/>
        <a:ext cx="4214455" cy="1317017"/>
      </dsp:txXfrm>
    </dsp:sp>
    <dsp:sp modelId="{09F53AFB-0D60-B24C-B098-3C519DB60D7E}">
      <dsp:nvSpPr>
        <dsp:cNvPr id="0" name=""/>
        <dsp:cNvSpPr/>
      </dsp:nvSpPr>
      <dsp:spPr>
        <a:xfrm>
          <a:off x="764658" y="57592"/>
          <a:ext cx="921912" cy="1382868"/>
        </a:xfrm>
        <a:prstGeom prst="rect">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E3A864-3C90-4042-9CF3-FDA409ED8218}">
      <dsp:nvSpPr>
        <dsp:cNvPr id="0" name=""/>
        <dsp:cNvSpPr/>
      </dsp:nvSpPr>
      <dsp:spPr>
        <a:xfrm>
          <a:off x="5536486" y="247828"/>
          <a:ext cx="4214455" cy="131701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06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Ensures debates are focused and balanced </a:t>
          </a:r>
        </a:p>
      </dsp:txBody>
      <dsp:txXfrm>
        <a:off x="5536486" y="247828"/>
        <a:ext cx="4214455" cy="1317017"/>
      </dsp:txXfrm>
    </dsp:sp>
    <dsp:sp modelId="{0E11BBF9-ACE9-CA41-A9B1-69185314FFDD}">
      <dsp:nvSpPr>
        <dsp:cNvPr id="0" name=""/>
        <dsp:cNvSpPr/>
      </dsp:nvSpPr>
      <dsp:spPr>
        <a:xfrm>
          <a:off x="5360884" y="57592"/>
          <a:ext cx="921912" cy="13828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6697BF-F355-E84E-A22E-FEAFFAA58762}">
      <dsp:nvSpPr>
        <dsp:cNvPr id="0" name=""/>
        <dsp:cNvSpPr/>
      </dsp:nvSpPr>
      <dsp:spPr>
        <a:xfrm>
          <a:off x="940260" y="1905806"/>
          <a:ext cx="4214455" cy="131701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06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Enables decisions to be reached</a:t>
          </a:r>
        </a:p>
      </dsp:txBody>
      <dsp:txXfrm>
        <a:off x="940260" y="1905806"/>
        <a:ext cx="4214455" cy="1317017"/>
      </dsp:txXfrm>
    </dsp:sp>
    <dsp:sp modelId="{A3663754-A582-A24F-8201-0835113DD86F}">
      <dsp:nvSpPr>
        <dsp:cNvPr id="0" name=""/>
        <dsp:cNvSpPr/>
      </dsp:nvSpPr>
      <dsp:spPr>
        <a:xfrm>
          <a:off x="764658" y="1715570"/>
          <a:ext cx="921912" cy="1382868"/>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0DF95D-B9FE-EE4E-8BDF-99DA9FA53511}">
      <dsp:nvSpPr>
        <dsp:cNvPr id="0" name=""/>
        <dsp:cNvSpPr/>
      </dsp:nvSpPr>
      <dsp:spPr>
        <a:xfrm>
          <a:off x="5536486" y="1905806"/>
          <a:ext cx="4214455" cy="131701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06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Contributes to group/team working</a:t>
          </a:r>
        </a:p>
      </dsp:txBody>
      <dsp:txXfrm>
        <a:off x="5536486" y="1905806"/>
        <a:ext cx="4214455" cy="1317017"/>
      </dsp:txXfrm>
    </dsp:sp>
    <dsp:sp modelId="{390D3C3D-A754-EE42-A523-423141D3982A}">
      <dsp:nvSpPr>
        <dsp:cNvPr id="0" name=""/>
        <dsp:cNvSpPr/>
      </dsp:nvSpPr>
      <dsp:spPr>
        <a:xfrm>
          <a:off x="5360884" y="1715570"/>
          <a:ext cx="921912" cy="1382868"/>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5794B-1E51-8C40-8D3D-6B5DF38450EA}">
      <dsp:nvSpPr>
        <dsp:cNvPr id="0" name=""/>
        <dsp:cNvSpPr/>
      </dsp:nvSpPr>
      <dsp:spPr>
        <a:xfrm>
          <a:off x="3238373" y="3563785"/>
          <a:ext cx="4214455" cy="131701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06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Ensures resources are used to best effect</a:t>
          </a:r>
        </a:p>
      </dsp:txBody>
      <dsp:txXfrm>
        <a:off x="3238373" y="3563785"/>
        <a:ext cx="4214455" cy="1317017"/>
      </dsp:txXfrm>
    </dsp:sp>
    <dsp:sp modelId="{BAC3E734-A5A0-DA48-8E93-115E42C76E0D}">
      <dsp:nvSpPr>
        <dsp:cNvPr id="0" name=""/>
        <dsp:cNvSpPr/>
      </dsp:nvSpPr>
      <dsp:spPr>
        <a:xfrm>
          <a:off x="3062771" y="3373549"/>
          <a:ext cx="921912" cy="1382868"/>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F7A7F-018B-CF4A-B799-CA57FF0A630C}">
      <dsp:nvSpPr>
        <dsp:cNvPr id="0" name=""/>
        <dsp:cNvSpPr/>
      </dsp:nvSpPr>
      <dsp:spPr>
        <a:xfrm>
          <a:off x="-5072089" y="-777039"/>
          <a:ext cx="6040353" cy="6040353"/>
        </a:xfrm>
        <a:prstGeom prst="blockArc">
          <a:avLst>
            <a:gd name="adj1" fmla="val 18900000"/>
            <a:gd name="adj2" fmla="val 2700000"/>
            <a:gd name="adj3" fmla="val 35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3110AD-B1BE-9943-B786-8223108D861E}">
      <dsp:nvSpPr>
        <dsp:cNvPr id="0" name=""/>
        <dsp:cNvSpPr/>
      </dsp:nvSpPr>
      <dsp:spPr>
        <a:xfrm>
          <a:off x="622749" y="448627"/>
          <a:ext cx="9830994" cy="89725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196"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Remember your focus – managing the business</a:t>
          </a:r>
        </a:p>
      </dsp:txBody>
      <dsp:txXfrm>
        <a:off x="622749" y="448627"/>
        <a:ext cx="9830994" cy="897255"/>
      </dsp:txXfrm>
    </dsp:sp>
    <dsp:sp modelId="{7914DF0A-7265-C446-959F-45A328E5708C}">
      <dsp:nvSpPr>
        <dsp:cNvPr id="0" name=""/>
        <dsp:cNvSpPr/>
      </dsp:nvSpPr>
      <dsp:spPr>
        <a:xfrm>
          <a:off x="61965" y="336470"/>
          <a:ext cx="1121568" cy="1121568"/>
        </a:xfrm>
        <a:prstGeom prst="ellipse">
          <a:avLst/>
        </a:prstGeom>
        <a:solidFill>
          <a:schemeClr val="accent2"/>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C74A3D-DAFD-4046-8839-4919775618D4}">
      <dsp:nvSpPr>
        <dsp:cNvPr id="0" name=""/>
        <dsp:cNvSpPr/>
      </dsp:nvSpPr>
      <dsp:spPr>
        <a:xfrm>
          <a:off x="948901" y="1710849"/>
          <a:ext cx="9504842" cy="106457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196"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Think about your “audience” – members, officers, partners  and the public</a:t>
          </a:r>
        </a:p>
      </dsp:txBody>
      <dsp:txXfrm>
        <a:off x="948901" y="1710849"/>
        <a:ext cx="9504842" cy="1064575"/>
      </dsp:txXfrm>
    </dsp:sp>
    <dsp:sp modelId="{5B192A71-FBDA-AB4D-A2D8-2155F570B185}">
      <dsp:nvSpPr>
        <dsp:cNvPr id="0" name=""/>
        <dsp:cNvSpPr/>
      </dsp:nvSpPr>
      <dsp:spPr>
        <a:xfrm>
          <a:off x="388117" y="1682353"/>
          <a:ext cx="1121568" cy="1121568"/>
        </a:xfrm>
        <a:prstGeom prst="ellipse">
          <a:avLst/>
        </a:prstGeom>
        <a:solidFill>
          <a:schemeClr val="tx1">
            <a:lumMod val="40000"/>
            <a:lumOff val="6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0FE275-9B34-CF41-8CBF-F050825AFFD4}">
      <dsp:nvSpPr>
        <dsp:cNvPr id="0" name=""/>
        <dsp:cNvSpPr/>
      </dsp:nvSpPr>
      <dsp:spPr>
        <a:xfrm>
          <a:off x="622749" y="3022147"/>
          <a:ext cx="9830994" cy="1133744"/>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196"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Reflect on your tone - appropriate authority, inclusion and fairness </a:t>
          </a:r>
        </a:p>
      </dsp:txBody>
      <dsp:txXfrm>
        <a:off x="622749" y="3022147"/>
        <a:ext cx="9830994" cy="1133744"/>
      </dsp:txXfrm>
    </dsp:sp>
    <dsp:sp modelId="{4F425DD9-B3E3-8148-A892-FFC923FD664A}">
      <dsp:nvSpPr>
        <dsp:cNvPr id="0" name=""/>
        <dsp:cNvSpPr/>
      </dsp:nvSpPr>
      <dsp:spPr>
        <a:xfrm>
          <a:off x="61965" y="3028235"/>
          <a:ext cx="1121568" cy="1121568"/>
        </a:xfrm>
        <a:prstGeom prst="ellipse">
          <a:avLst/>
        </a:prstGeom>
        <a:solidFill>
          <a:schemeClr val="tx2">
            <a:lumMod val="60000"/>
            <a:lumOff val="4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64C3E-FDF5-2244-B3E7-A06B81AAC756}">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44AA7C-E73B-EC4C-9EBE-18A712FCC17C}">
      <dsp:nvSpPr>
        <dsp:cNvPr id="0" name=""/>
        <dsp:cNvSpPr/>
      </dsp:nvSpPr>
      <dsp:spPr>
        <a:xfrm>
          <a:off x="492024" y="334530"/>
          <a:ext cx="9963850" cy="6694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What went well/what can we learn and do better next time</a:t>
          </a:r>
        </a:p>
      </dsp:txBody>
      <dsp:txXfrm>
        <a:off x="492024" y="334530"/>
        <a:ext cx="9963850" cy="669409"/>
      </dsp:txXfrm>
    </dsp:sp>
    <dsp:sp modelId="{284FA077-68FB-9945-99F0-957383EDC1DC}">
      <dsp:nvSpPr>
        <dsp:cNvPr id="0" name=""/>
        <dsp:cNvSpPr/>
      </dsp:nvSpPr>
      <dsp:spPr>
        <a:xfrm>
          <a:off x="73643" y="250854"/>
          <a:ext cx="836762" cy="836762"/>
        </a:xfrm>
        <a:prstGeom prst="ellipse">
          <a:avLst/>
        </a:prstGeom>
        <a:solidFill>
          <a:schemeClr val="tx2">
            <a:lumMod val="60000"/>
            <a:lumOff val="4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849142-A05C-0340-99B2-F55629BABA44}">
      <dsp:nvSpPr>
        <dsp:cNvPr id="0" name=""/>
        <dsp:cNvSpPr/>
      </dsp:nvSpPr>
      <dsp:spPr>
        <a:xfrm>
          <a:off x="875812" y="1338819"/>
          <a:ext cx="9580062" cy="6694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Thinking ahead to the next meeting</a:t>
          </a:r>
        </a:p>
      </dsp:txBody>
      <dsp:txXfrm>
        <a:off x="875812" y="1338819"/>
        <a:ext cx="9580062" cy="669409"/>
      </dsp:txXfrm>
    </dsp:sp>
    <dsp:sp modelId="{6BD93F19-3E4B-714D-A8B8-8146DBF26F09}">
      <dsp:nvSpPr>
        <dsp:cNvPr id="0" name=""/>
        <dsp:cNvSpPr/>
      </dsp:nvSpPr>
      <dsp:spPr>
        <a:xfrm>
          <a:off x="457431" y="1255143"/>
          <a:ext cx="836762" cy="836762"/>
        </a:xfrm>
        <a:prstGeom prst="ellipse">
          <a:avLst/>
        </a:prstGeom>
        <a:solidFill>
          <a:schemeClr val="accent2"/>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465D3E-7D3C-504C-AEA1-CDDF607932E5}">
      <dsp:nvSpPr>
        <dsp:cNvPr id="0" name=""/>
        <dsp:cNvSpPr/>
      </dsp:nvSpPr>
      <dsp:spPr>
        <a:xfrm>
          <a:off x="875812" y="2343108"/>
          <a:ext cx="9580062" cy="6694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Thanks to contributors</a:t>
          </a:r>
        </a:p>
      </dsp:txBody>
      <dsp:txXfrm>
        <a:off x="875812" y="2343108"/>
        <a:ext cx="9580062" cy="669409"/>
      </dsp:txXfrm>
    </dsp:sp>
    <dsp:sp modelId="{7ED5BC8F-EE72-3C4E-9205-4C2BEF064470}">
      <dsp:nvSpPr>
        <dsp:cNvPr id="0" name=""/>
        <dsp:cNvSpPr/>
      </dsp:nvSpPr>
      <dsp:spPr>
        <a:xfrm>
          <a:off x="457431" y="2259432"/>
          <a:ext cx="836762" cy="836762"/>
        </a:xfrm>
        <a:prstGeom prst="ellipse">
          <a:avLst/>
        </a:prstGeom>
        <a:solidFill>
          <a:schemeClr val="bg2">
            <a:lumMod val="5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8BF6D1-CC96-CF40-A638-777DBAFE7776}">
      <dsp:nvSpPr>
        <dsp:cNvPr id="0" name=""/>
        <dsp:cNvSpPr/>
      </dsp:nvSpPr>
      <dsp:spPr>
        <a:xfrm>
          <a:off x="492024" y="3347397"/>
          <a:ext cx="9963850" cy="6694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dirty="0"/>
            <a:t>Minutes and actions  </a:t>
          </a:r>
        </a:p>
      </dsp:txBody>
      <dsp:txXfrm>
        <a:off x="492024" y="3347397"/>
        <a:ext cx="9963850" cy="669409"/>
      </dsp:txXfrm>
    </dsp:sp>
    <dsp:sp modelId="{8DD523F7-5D42-254E-BAD0-E8225F2B9449}">
      <dsp:nvSpPr>
        <dsp:cNvPr id="0" name=""/>
        <dsp:cNvSpPr/>
      </dsp:nvSpPr>
      <dsp:spPr>
        <a:xfrm>
          <a:off x="73643" y="3263721"/>
          <a:ext cx="836762" cy="836762"/>
        </a:xfrm>
        <a:prstGeom prst="ellipse">
          <a:avLst/>
        </a:prstGeom>
        <a:solidFill>
          <a:schemeClr val="bg2">
            <a:lumMod val="75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C770-16B1-3148-8683-E31C8505C884}">
      <dsp:nvSpPr>
        <dsp:cNvPr id="0" name=""/>
        <dsp:cNvSpPr/>
      </dsp:nvSpPr>
      <dsp:spPr>
        <a:xfrm rot="10800000">
          <a:off x="1996154" y="3977"/>
          <a:ext cx="6992874" cy="9391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45"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People who stay silent</a:t>
          </a:r>
        </a:p>
      </dsp:txBody>
      <dsp:txXfrm rot="10800000">
        <a:off x="2230945" y="3977"/>
        <a:ext cx="6758083" cy="939164"/>
      </dsp:txXfrm>
    </dsp:sp>
    <dsp:sp modelId="{A22E6C1A-E303-9140-AC24-FF848E9EB4AF}">
      <dsp:nvSpPr>
        <dsp:cNvPr id="0" name=""/>
        <dsp:cNvSpPr/>
      </dsp:nvSpPr>
      <dsp:spPr>
        <a:xfrm>
          <a:off x="1526571" y="3977"/>
          <a:ext cx="939164" cy="939164"/>
        </a:xfrm>
        <a:prstGeom prst="ellipse">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77321-20F9-3945-A7BA-24827311474F}">
      <dsp:nvSpPr>
        <dsp:cNvPr id="0" name=""/>
        <dsp:cNvSpPr/>
      </dsp:nvSpPr>
      <dsp:spPr>
        <a:xfrm rot="10800000">
          <a:off x="1996154" y="1223489"/>
          <a:ext cx="6992874" cy="9391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45"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People who want to contribute but who are clearly nervous</a:t>
          </a:r>
        </a:p>
      </dsp:txBody>
      <dsp:txXfrm rot="10800000">
        <a:off x="2230945" y="1223489"/>
        <a:ext cx="6758083" cy="939164"/>
      </dsp:txXfrm>
    </dsp:sp>
    <dsp:sp modelId="{D9F845FC-4F51-5A48-98AC-AA8FA1DF7C8B}">
      <dsp:nvSpPr>
        <dsp:cNvPr id="0" name=""/>
        <dsp:cNvSpPr/>
      </dsp:nvSpPr>
      <dsp:spPr>
        <a:xfrm>
          <a:off x="1526571" y="1223489"/>
          <a:ext cx="939164" cy="939164"/>
        </a:xfrm>
        <a:prstGeom prst="ellipse">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CEDCD1-3F27-764A-B8B3-CB7A7C564E76}">
      <dsp:nvSpPr>
        <dsp:cNvPr id="0" name=""/>
        <dsp:cNvSpPr/>
      </dsp:nvSpPr>
      <dsp:spPr>
        <a:xfrm rot="10800000">
          <a:off x="1996154" y="2443001"/>
          <a:ext cx="6992874" cy="9391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45"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People who contribute but can’t stick to the point</a:t>
          </a:r>
        </a:p>
      </dsp:txBody>
      <dsp:txXfrm rot="10800000">
        <a:off x="2230945" y="2443001"/>
        <a:ext cx="6758083" cy="939164"/>
      </dsp:txXfrm>
    </dsp:sp>
    <dsp:sp modelId="{6274A9F0-F584-BA48-83D8-EDC70B47018B}">
      <dsp:nvSpPr>
        <dsp:cNvPr id="0" name=""/>
        <dsp:cNvSpPr/>
      </dsp:nvSpPr>
      <dsp:spPr>
        <a:xfrm>
          <a:off x="1526571" y="2443001"/>
          <a:ext cx="939164" cy="939164"/>
        </a:xfrm>
        <a:prstGeom prst="ellipse">
          <a:avLst/>
        </a:prstGeom>
        <a:solidFill>
          <a:schemeClr val="tx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016C4F-FDBD-F14F-A995-32F714332550}">
      <dsp:nvSpPr>
        <dsp:cNvPr id="0" name=""/>
        <dsp:cNvSpPr/>
      </dsp:nvSpPr>
      <dsp:spPr>
        <a:xfrm rot="10800000">
          <a:off x="1996154" y="3662513"/>
          <a:ext cx="6992874" cy="9391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45"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People who are deliberately disruptive or rude</a:t>
          </a:r>
        </a:p>
      </dsp:txBody>
      <dsp:txXfrm rot="10800000">
        <a:off x="2230945" y="3662513"/>
        <a:ext cx="6758083" cy="939164"/>
      </dsp:txXfrm>
    </dsp:sp>
    <dsp:sp modelId="{4CA8D4B5-4C24-B243-942B-AFEBB5DD5389}">
      <dsp:nvSpPr>
        <dsp:cNvPr id="0" name=""/>
        <dsp:cNvSpPr/>
      </dsp:nvSpPr>
      <dsp:spPr>
        <a:xfrm>
          <a:off x="1526571" y="3662513"/>
          <a:ext cx="939164" cy="939164"/>
        </a:xfrm>
        <a:prstGeom prst="ellipse">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0B4EC-0A7D-0748-859D-CDC320A12233}">
      <dsp:nvSpPr>
        <dsp:cNvPr id="0" name=""/>
        <dsp:cNvSpPr/>
      </dsp:nvSpPr>
      <dsp:spPr>
        <a:xfrm>
          <a:off x="1635456" y="237168"/>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The disruptors</a:t>
          </a:r>
        </a:p>
      </dsp:txBody>
      <dsp:txXfrm>
        <a:off x="1635456" y="237168"/>
        <a:ext cx="3751111" cy="1172222"/>
      </dsp:txXfrm>
    </dsp:sp>
    <dsp:sp modelId="{AB60BF26-4204-8444-BC78-4109FC67A414}">
      <dsp:nvSpPr>
        <dsp:cNvPr id="0" name=""/>
        <dsp:cNvSpPr/>
      </dsp:nvSpPr>
      <dsp:spPr>
        <a:xfrm>
          <a:off x="1372585" y="0"/>
          <a:ext cx="820555" cy="123083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172FD-BEE6-CE42-8D91-DB5A4FE1BB5F}">
      <dsp:nvSpPr>
        <dsp:cNvPr id="0" name=""/>
        <dsp:cNvSpPr/>
      </dsp:nvSpPr>
      <dsp:spPr>
        <a:xfrm>
          <a:off x="6151759" y="250039"/>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The non-contributors</a:t>
          </a:r>
        </a:p>
      </dsp:txBody>
      <dsp:txXfrm>
        <a:off x="6151759" y="250039"/>
        <a:ext cx="3751111" cy="1172222"/>
      </dsp:txXfrm>
    </dsp:sp>
    <dsp:sp modelId="{7A262856-9548-524A-BCA3-98F46B303772}">
      <dsp:nvSpPr>
        <dsp:cNvPr id="0" name=""/>
        <dsp:cNvSpPr/>
      </dsp:nvSpPr>
      <dsp:spPr>
        <a:xfrm>
          <a:off x="5918194" y="67835"/>
          <a:ext cx="820555" cy="1230833"/>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C7BCE9-2F96-B54D-BC5B-8273597C9ADE}">
      <dsp:nvSpPr>
        <dsp:cNvPr id="0" name=""/>
        <dsp:cNvSpPr/>
      </dsp:nvSpPr>
      <dsp:spPr>
        <a:xfrm>
          <a:off x="601612" y="1611785"/>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The show-offs</a:t>
          </a:r>
        </a:p>
      </dsp:txBody>
      <dsp:txXfrm>
        <a:off x="601612" y="1611785"/>
        <a:ext cx="3751111" cy="1172222"/>
      </dsp:txXfrm>
    </dsp:sp>
    <dsp:sp modelId="{EF480DF0-D702-7240-B9C2-DD2AC670C1CC}">
      <dsp:nvSpPr>
        <dsp:cNvPr id="0" name=""/>
        <dsp:cNvSpPr/>
      </dsp:nvSpPr>
      <dsp:spPr>
        <a:xfrm>
          <a:off x="252116" y="1466261"/>
          <a:ext cx="820555" cy="1230833"/>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4177C-BB7D-B742-A755-0384C83EBBD8}">
      <dsp:nvSpPr>
        <dsp:cNvPr id="0" name=""/>
        <dsp:cNvSpPr/>
      </dsp:nvSpPr>
      <dsp:spPr>
        <a:xfrm>
          <a:off x="5121442" y="1751491"/>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The ramblers</a:t>
          </a:r>
        </a:p>
      </dsp:txBody>
      <dsp:txXfrm>
        <a:off x="5121442" y="1751491"/>
        <a:ext cx="3751111" cy="1172222"/>
      </dsp:txXfrm>
    </dsp:sp>
    <dsp:sp modelId="{910E47A0-C346-8C47-9238-641A95F259AE}">
      <dsp:nvSpPr>
        <dsp:cNvPr id="0" name=""/>
        <dsp:cNvSpPr/>
      </dsp:nvSpPr>
      <dsp:spPr>
        <a:xfrm>
          <a:off x="4847524" y="1582476"/>
          <a:ext cx="820555" cy="1230833"/>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204AEA-528A-4C44-8008-9BBBAD5EB3C4}">
      <dsp:nvSpPr>
        <dsp:cNvPr id="0" name=""/>
        <dsp:cNvSpPr/>
      </dsp:nvSpPr>
      <dsp:spPr>
        <a:xfrm>
          <a:off x="3460392" y="3149916"/>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The distracted</a:t>
          </a:r>
        </a:p>
      </dsp:txBody>
      <dsp:txXfrm>
        <a:off x="3460392" y="3149916"/>
        <a:ext cx="3751111" cy="1172222"/>
      </dsp:txXfrm>
    </dsp:sp>
    <dsp:sp modelId="{E0A71B47-7B10-3E4B-A2A7-58F31331C836}">
      <dsp:nvSpPr>
        <dsp:cNvPr id="0" name=""/>
        <dsp:cNvSpPr/>
      </dsp:nvSpPr>
      <dsp:spPr>
        <a:xfrm>
          <a:off x="3304095" y="2980595"/>
          <a:ext cx="820555" cy="1230833"/>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09201-379F-6F4E-B0C6-A8C75924B13D}">
      <dsp:nvSpPr>
        <dsp:cNvPr id="0" name=""/>
        <dsp:cNvSpPr/>
      </dsp:nvSpPr>
      <dsp:spPr>
        <a:xfrm rot="10800000">
          <a:off x="2063667" y="883"/>
          <a:ext cx="6992874" cy="1209216"/>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Local Government Acts and Regulations </a:t>
          </a:r>
        </a:p>
      </dsp:txBody>
      <dsp:txXfrm rot="10800000">
        <a:off x="2365971" y="883"/>
        <a:ext cx="6690570" cy="1209216"/>
      </dsp:txXfrm>
    </dsp:sp>
    <dsp:sp modelId="{4AC41CAB-3DD0-4248-94E3-33663C7C42BC}">
      <dsp:nvSpPr>
        <dsp:cNvPr id="0" name=""/>
        <dsp:cNvSpPr/>
      </dsp:nvSpPr>
      <dsp:spPr>
        <a:xfrm>
          <a:off x="1459058" y="883"/>
          <a:ext cx="1209216" cy="1209216"/>
        </a:xfrm>
        <a:prstGeom prst="ellipse">
          <a:avLst/>
        </a:prstGeom>
        <a:solidFill>
          <a:schemeClr val="tx2">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563E8F-C464-B541-BDE6-7C42854419D4}">
      <dsp:nvSpPr>
        <dsp:cNvPr id="0" name=""/>
        <dsp:cNvSpPr/>
      </dsp:nvSpPr>
      <dsp:spPr>
        <a:xfrm rot="10800000">
          <a:off x="2063667" y="1571060"/>
          <a:ext cx="6992874" cy="1209216"/>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Your Constitution</a:t>
          </a:r>
        </a:p>
      </dsp:txBody>
      <dsp:txXfrm rot="10800000">
        <a:off x="2365971" y="1571060"/>
        <a:ext cx="6690570" cy="1209216"/>
      </dsp:txXfrm>
    </dsp:sp>
    <dsp:sp modelId="{B6E9CD23-5B4B-AF44-A600-B7CCFB0E98B0}">
      <dsp:nvSpPr>
        <dsp:cNvPr id="0" name=""/>
        <dsp:cNvSpPr/>
      </dsp:nvSpPr>
      <dsp:spPr>
        <a:xfrm>
          <a:off x="1459058" y="1571060"/>
          <a:ext cx="1209216" cy="1209216"/>
        </a:xfrm>
        <a:prstGeom prst="ellipse">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9ACAF-2345-3540-82E3-A98B296BD84A}">
      <dsp:nvSpPr>
        <dsp:cNvPr id="0" name=""/>
        <dsp:cNvSpPr/>
      </dsp:nvSpPr>
      <dsp:spPr>
        <a:xfrm rot="10800000">
          <a:off x="2063667" y="3141237"/>
          <a:ext cx="6992874" cy="1209216"/>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Other relevant law e.g defamation, public order</a:t>
          </a:r>
        </a:p>
      </dsp:txBody>
      <dsp:txXfrm rot="10800000">
        <a:off x="2365971" y="3141237"/>
        <a:ext cx="6690570" cy="1209216"/>
      </dsp:txXfrm>
    </dsp:sp>
    <dsp:sp modelId="{A99B4155-B7E3-A04E-AFAC-919806608AC4}">
      <dsp:nvSpPr>
        <dsp:cNvPr id="0" name=""/>
        <dsp:cNvSpPr/>
      </dsp:nvSpPr>
      <dsp:spPr>
        <a:xfrm>
          <a:off x="1459058" y="3141237"/>
          <a:ext cx="1209216" cy="1209216"/>
        </a:xfrm>
        <a:prstGeom prst="ellipse">
          <a:avLst/>
        </a:prstGeom>
        <a:solidFill>
          <a:schemeClr val="tx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3FD-C245-CA44-A17B-21EDBFB008A7}">
      <dsp:nvSpPr>
        <dsp:cNvPr id="0" name=""/>
        <dsp:cNvSpPr/>
      </dsp:nvSpPr>
      <dsp:spPr>
        <a:xfrm rot="5400000">
          <a:off x="-252619" y="253344"/>
          <a:ext cx="1684129" cy="117889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br>
            <a:rPr lang="en-US" sz="1700" kern="1200" dirty="0"/>
          </a:br>
          <a:endParaRPr lang="en-US" sz="1700" kern="1200" dirty="0"/>
        </a:p>
      </dsp:txBody>
      <dsp:txXfrm rot="-5400000">
        <a:off x="1" y="590169"/>
        <a:ext cx="1178890" cy="505239"/>
      </dsp:txXfrm>
    </dsp:sp>
    <dsp:sp modelId="{4D91364E-019D-9247-8F73-84DD920194A6}">
      <dsp:nvSpPr>
        <dsp:cNvPr id="0" name=""/>
        <dsp:cNvSpPr/>
      </dsp:nvSpPr>
      <dsp:spPr>
        <a:xfrm rot="5400000">
          <a:off x="5299903" y="-4120287"/>
          <a:ext cx="1094684" cy="93367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Procedural rules and voting</a:t>
          </a:r>
        </a:p>
      </dsp:txBody>
      <dsp:txXfrm rot="-5400000">
        <a:off x="1178891" y="54163"/>
        <a:ext cx="9283271" cy="987808"/>
      </dsp:txXfrm>
    </dsp:sp>
    <dsp:sp modelId="{EF58CA71-8DC1-C349-B9CB-226269D0F969}">
      <dsp:nvSpPr>
        <dsp:cNvPr id="0" name=""/>
        <dsp:cNvSpPr/>
      </dsp:nvSpPr>
      <dsp:spPr>
        <a:xfrm rot="5400000">
          <a:off x="-252619" y="1744179"/>
          <a:ext cx="1684129" cy="1178890"/>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5400000">
        <a:off x="1" y="2081004"/>
        <a:ext cx="1178890" cy="505239"/>
      </dsp:txXfrm>
    </dsp:sp>
    <dsp:sp modelId="{9844D956-0F4C-D64C-AF65-95C90DF93EBA}">
      <dsp:nvSpPr>
        <dsp:cNvPr id="0" name=""/>
        <dsp:cNvSpPr/>
      </dsp:nvSpPr>
      <dsp:spPr>
        <a:xfrm rot="5400000">
          <a:off x="5299903" y="-2629452"/>
          <a:ext cx="1094684" cy="93367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Powers of the Chair </a:t>
          </a:r>
        </a:p>
      </dsp:txBody>
      <dsp:txXfrm rot="-5400000">
        <a:off x="1178891" y="1544998"/>
        <a:ext cx="9283271" cy="987808"/>
      </dsp:txXfrm>
    </dsp:sp>
    <dsp:sp modelId="{9D7A968A-320A-B64C-A462-B156BF70CCA0}">
      <dsp:nvSpPr>
        <dsp:cNvPr id="0" name=""/>
        <dsp:cNvSpPr/>
      </dsp:nvSpPr>
      <dsp:spPr>
        <a:xfrm rot="5400000">
          <a:off x="-252619" y="3235014"/>
          <a:ext cx="1684129" cy="1178890"/>
        </a:xfrm>
        <a:prstGeom prst="chevron">
          <a:avLst/>
        </a:prstGeom>
        <a:solidFill>
          <a:schemeClr val="tx1">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br>
            <a:rPr lang="en-US" sz="1700" kern="1200" dirty="0"/>
          </a:br>
          <a:endParaRPr lang="en-US" sz="1700" kern="1200" dirty="0"/>
        </a:p>
      </dsp:txBody>
      <dsp:txXfrm rot="-5400000">
        <a:off x="1" y="3571839"/>
        <a:ext cx="1178890" cy="505239"/>
      </dsp:txXfrm>
    </dsp:sp>
    <dsp:sp modelId="{0DD648DC-8AF5-A34A-9054-42091D1F0E59}">
      <dsp:nvSpPr>
        <dsp:cNvPr id="0" name=""/>
        <dsp:cNvSpPr/>
      </dsp:nvSpPr>
      <dsp:spPr>
        <a:xfrm rot="5400000">
          <a:off x="5299903" y="-1138617"/>
          <a:ext cx="1094684" cy="93367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Behaviour and conduct</a:t>
          </a:r>
        </a:p>
      </dsp:txBody>
      <dsp:txXfrm rot="-5400000">
        <a:off x="1178891" y="3035833"/>
        <a:ext cx="9283271" cy="987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1AD54-871D-1748-9AE8-B3C8303669BE}">
      <dsp:nvSpPr>
        <dsp:cNvPr id="0" name=""/>
        <dsp:cNvSpPr/>
      </dsp:nvSpPr>
      <dsp:spPr>
        <a:xfrm>
          <a:off x="0" y="0"/>
          <a:ext cx="587654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F490D8-08F5-0347-8204-7F52A0B88C9A}">
      <dsp:nvSpPr>
        <dsp:cNvPr id="0" name=""/>
        <dsp:cNvSpPr/>
      </dsp:nvSpPr>
      <dsp:spPr>
        <a:xfrm>
          <a:off x="0" y="0"/>
          <a:ext cx="5876545" cy="411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r>
            <a:rPr lang="en-US" sz="3600" kern="1200" dirty="0"/>
            <a:t>You have no authority here Jackie Weaver!</a:t>
          </a:r>
        </a:p>
        <a:p>
          <a:pPr marL="0" lvl="0" indent="0" algn="ctr" defTabSz="1600200">
            <a:lnSpc>
              <a:spcPct val="90000"/>
            </a:lnSpc>
            <a:spcBef>
              <a:spcPct val="0"/>
            </a:spcBef>
            <a:spcAft>
              <a:spcPct val="35000"/>
            </a:spcAft>
            <a:buNone/>
          </a:pPr>
          <a:r>
            <a:rPr lang="en-US" sz="3600" kern="1200" dirty="0"/>
            <a:t>Read the standing orders, READ THEM AND UNDERSTAND THEM!</a:t>
          </a:r>
        </a:p>
      </dsp:txBody>
      <dsp:txXfrm>
        <a:off x="0" y="0"/>
        <a:ext cx="5876545" cy="4114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83C59-2042-814E-9D95-113A2CE37027}">
      <dsp:nvSpPr>
        <dsp:cNvPr id="0" name=""/>
        <dsp:cNvSpPr/>
      </dsp:nvSpPr>
      <dsp:spPr>
        <a:xfrm rot="10800000">
          <a:off x="2120880" y="1126"/>
          <a:ext cx="7532034" cy="89485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606" tIns="121920" rIns="227584"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Motions, seconding and debate</a:t>
          </a:r>
        </a:p>
      </dsp:txBody>
      <dsp:txXfrm rot="10800000">
        <a:off x="2344593" y="1126"/>
        <a:ext cx="7308321" cy="894854"/>
      </dsp:txXfrm>
    </dsp:sp>
    <dsp:sp modelId="{2541C3B6-DC17-2D4D-9FA3-794DAFBC5D95}">
      <dsp:nvSpPr>
        <dsp:cNvPr id="0" name=""/>
        <dsp:cNvSpPr/>
      </dsp:nvSpPr>
      <dsp:spPr>
        <a:xfrm>
          <a:off x="1673452" y="1126"/>
          <a:ext cx="894854" cy="894854"/>
        </a:xfrm>
        <a:prstGeom prst="ellipse">
          <a:avLst/>
        </a:prstGeom>
        <a:solidFill>
          <a:schemeClr val="accent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8F342A-8E67-334E-B5ED-C603F25DDABD}">
      <dsp:nvSpPr>
        <dsp:cNvPr id="0" name=""/>
        <dsp:cNvSpPr/>
      </dsp:nvSpPr>
      <dsp:spPr>
        <a:xfrm rot="10800000">
          <a:off x="2120880" y="1152536"/>
          <a:ext cx="7532034" cy="89485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606" tIns="121920" rIns="227584"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Amendments to motions</a:t>
          </a:r>
        </a:p>
      </dsp:txBody>
      <dsp:txXfrm rot="10800000">
        <a:off x="2344593" y="1152536"/>
        <a:ext cx="7308321" cy="894854"/>
      </dsp:txXfrm>
    </dsp:sp>
    <dsp:sp modelId="{8119DCA3-0B20-9347-97FA-575367149527}">
      <dsp:nvSpPr>
        <dsp:cNvPr id="0" name=""/>
        <dsp:cNvSpPr/>
      </dsp:nvSpPr>
      <dsp:spPr>
        <a:xfrm>
          <a:off x="1673452" y="1152536"/>
          <a:ext cx="894854" cy="894854"/>
        </a:xfrm>
        <a:prstGeom prst="ellipse">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148E6-FC65-8046-ACD4-0CE62368B2D2}">
      <dsp:nvSpPr>
        <dsp:cNvPr id="0" name=""/>
        <dsp:cNvSpPr/>
      </dsp:nvSpPr>
      <dsp:spPr>
        <a:xfrm rot="10800000">
          <a:off x="2120880" y="2303946"/>
          <a:ext cx="7532034" cy="89485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606" tIns="121920" rIns="227584"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Points of order/personal explanation</a:t>
          </a:r>
        </a:p>
      </dsp:txBody>
      <dsp:txXfrm rot="10800000">
        <a:off x="2344593" y="2303946"/>
        <a:ext cx="7308321" cy="894854"/>
      </dsp:txXfrm>
    </dsp:sp>
    <dsp:sp modelId="{E4F17675-B24C-974C-A174-6D20BA7C25FF}">
      <dsp:nvSpPr>
        <dsp:cNvPr id="0" name=""/>
        <dsp:cNvSpPr/>
      </dsp:nvSpPr>
      <dsp:spPr>
        <a:xfrm>
          <a:off x="1673452" y="2303946"/>
          <a:ext cx="894854" cy="894854"/>
        </a:xfrm>
        <a:prstGeom prst="ellipse">
          <a:avLst/>
        </a:prstGeom>
        <a:solidFill>
          <a:schemeClr val="accent6">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9A88C5-E387-AE4C-AAF0-C79C9C6CF29E}">
      <dsp:nvSpPr>
        <dsp:cNvPr id="0" name=""/>
        <dsp:cNvSpPr/>
      </dsp:nvSpPr>
      <dsp:spPr>
        <a:xfrm rot="10800000">
          <a:off x="2120880" y="3455356"/>
          <a:ext cx="7532034" cy="89485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4606" tIns="121920" rIns="227584"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Voting</a:t>
          </a:r>
        </a:p>
      </dsp:txBody>
      <dsp:txXfrm rot="10800000">
        <a:off x="2344593" y="3455356"/>
        <a:ext cx="7308321" cy="894854"/>
      </dsp:txXfrm>
    </dsp:sp>
    <dsp:sp modelId="{459D0FC2-9889-FF44-B9F1-229CBF44F455}">
      <dsp:nvSpPr>
        <dsp:cNvPr id="0" name=""/>
        <dsp:cNvSpPr/>
      </dsp:nvSpPr>
      <dsp:spPr>
        <a:xfrm>
          <a:off x="1673452" y="3455356"/>
          <a:ext cx="894854" cy="894854"/>
        </a:xfrm>
        <a:prstGeom prst="ellipse">
          <a:avLst/>
        </a:prstGeom>
        <a:solidFill>
          <a:schemeClr val="tx1">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AD8B3-FD19-4C45-9FD0-A90B21703DAC}">
      <dsp:nvSpPr>
        <dsp:cNvPr id="0" name=""/>
        <dsp:cNvSpPr/>
      </dsp:nvSpPr>
      <dsp:spPr>
        <a:xfrm>
          <a:off x="0" y="0"/>
          <a:ext cx="10755086"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Amendments must be relevant to the motion</a:t>
          </a:r>
        </a:p>
      </dsp:txBody>
      <dsp:txXfrm>
        <a:off x="2252151" y="0"/>
        <a:ext cx="8502934" cy="1011346"/>
      </dsp:txXfrm>
    </dsp:sp>
    <dsp:sp modelId="{414D39EB-D150-D540-8843-94F777F68C88}">
      <dsp:nvSpPr>
        <dsp:cNvPr id="0" name=""/>
        <dsp:cNvSpPr/>
      </dsp:nvSpPr>
      <dsp:spPr>
        <a:xfrm>
          <a:off x="101134" y="101134"/>
          <a:ext cx="2151017" cy="809076"/>
        </a:xfrm>
        <a:prstGeom prst="roundRect">
          <a:avLst>
            <a:gd name="adj" fmla="val 10000"/>
          </a:avLst>
        </a:prstGeom>
        <a:solidFill>
          <a:schemeClr val="bg2">
            <a:lumMod val="5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5A08BA-C4DB-234F-AA11-FC3E21040886}">
      <dsp:nvSpPr>
        <dsp:cNvPr id="0" name=""/>
        <dsp:cNvSpPr/>
      </dsp:nvSpPr>
      <dsp:spPr>
        <a:xfrm>
          <a:off x="0" y="1112480"/>
          <a:ext cx="10755086"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Can refer the matter to another body or</a:t>
          </a:r>
        </a:p>
      </dsp:txBody>
      <dsp:txXfrm>
        <a:off x="2252151" y="1112480"/>
        <a:ext cx="8502934" cy="1011346"/>
      </dsp:txXfrm>
    </dsp:sp>
    <dsp:sp modelId="{379AF713-D3E5-744C-80E3-EA2129CC5C77}">
      <dsp:nvSpPr>
        <dsp:cNvPr id="0" name=""/>
        <dsp:cNvSpPr/>
      </dsp:nvSpPr>
      <dsp:spPr>
        <a:xfrm>
          <a:off x="101134" y="1213615"/>
          <a:ext cx="2151017" cy="809076"/>
        </a:xfrm>
        <a:prstGeom prst="roundRect">
          <a:avLst>
            <a:gd name="adj" fmla="val 10000"/>
          </a:avLst>
        </a:prstGeom>
        <a:solidFill>
          <a:schemeClr val="tx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22575-4876-B04D-9C65-4ED098F9EF39}">
      <dsp:nvSpPr>
        <dsp:cNvPr id="0" name=""/>
        <dsp:cNvSpPr/>
      </dsp:nvSpPr>
      <dsp:spPr>
        <a:xfrm>
          <a:off x="0" y="2224961"/>
          <a:ext cx="10755086"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Leave out, replace or insert words.</a:t>
          </a:r>
        </a:p>
      </dsp:txBody>
      <dsp:txXfrm>
        <a:off x="2252151" y="2224961"/>
        <a:ext cx="8502934" cy="1011346"/>
      </dsp:txXfrm>
    </dsp:sp>
    <dsp:sp modelId="{590A4651-0229-5B44-911F-1239B2114945}">
      <dsp:nvSpPr>
        <dsp:cNvPr id="0" name=""/>
        <dsp:cNvSpPr/>
      </dsp:nvSpPr>
      <dsp:spPr>
        <a:xfrm>
          <a:off x="101134" y="2326096"/>
          <a:ext cx="2151017" cy="809076"/>
        </a:xfrm>
        <a:prstGeom prst="roundRect">
          <a:avLst>
            <a:gd name="adj" fmla="val 10000"/>
          </a:avLst>
        </a:prstGeom>
        <a:solidFill>
          <a:schemeClr val="tx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D10BEA-C561-DB41-9E2C-77CF5321F7B9}">
      <dsp:nvSpPr>
        <dsp:cNvPr id="0" name=""/>
        <dsp:cNvSpPr/>
      </dsp:nvSpPr>
      <dsp:spPr>
        <a:xfrm>
          <a:off x="0" y="3337442"/>
          <a:ext cx="10755086"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As long as (1) the motion is not negated and (2) the amendment is compatible with previous decisions</a:t>
          </a:r>
        </a:p>
      </dsp:txBody>
      <dsp:txXfrm>
        <a:off x="2252151" y="3337442"/>
        <a:ext cx="8502934" cy="1011346"/>
      </dsp:txXfrm>
    </dsp:sp>
    <dsp:sp modelId="{39B17019-9F81-8645-A8CB-C786837432AE}">
      <dsp:nvSpPr>
        <dsp:cNvPr id="0" name=""/>
        <dsp:cNvSpPr/>
      </dsp:nvSpPr>
      <dsp:spPr>
        <a:xfrm>
          <a:off x="101134" y="3438576"/>
          <a:ext cx="2151017" cy="809076"/>
        </a:xfrm>
        <a:prstGeom prst="roundRect">
          <a:avLst>
            <a:gd name="adj" fmla="val 10000"/>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0B4EC-0A7D-0748-859D-CDC320A12233}">
      <dsp:nvSpPr>
        <dsp:cNvPr id="0" name=""/>
        <dsp:cNvSpPr/>
      </dsp:nvSpPr>
      <dsp:spPr>
        <a:xfrm>
          <a:off x="207272" y="542268"/>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Member behaviour – code of conduct and protocols</a:t>
          </a:r>
        </a:p>
      </dsp:txBody>
      <dsp:txXfrm>
        <a:off x="207272" y="542268"/>
        <a:ext cx="4943975" cy="1544992"/>
      </dsp:txXfrm>
    </dsp:sp>
    <dsp:sp modelId="{AB60BF26-4204-8444-BC78-4109FC67A414}">
      <dsp:nvSpPr>
        <dsp:cNvPr id="0" name=""/>
        <dsp:cNvSpPr/>
      </dsp:nvSpPr>
      <dsp:spPr>
        <a:xfrm>
          <a:off x="1273" y="319103"/>
          <a:ext cx="1081494" cy="162224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C7BCE9-2F96-B54D-BC5B-8273597C9ADE}">
      <dsp:nvSpPr>
        <dsp:cNvPr id="0" name=""/>
        <dsp:cNvSpPr/>
      </dsp:nvSpPr>
      <dsp:spPr>
        <a:xfrm>
          <a:off x="5570351" y="542268"/>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Public disorder</a:t>
          </a:r>
        </a:p>
      </dsp:txBody>
      <dsp:txXfrm>
        <a:off x="5570351" y="542268"/>
        <a:ext cx="4943975" cy="1544992"/>
      </dsp:txXfrm>
    </dsp:sp>
    <dsp:sp modelId="{EF480DF0-D702-7240-B9C2-DD2AC670C1CC}">
      <dsp:nvSpPr>
        <dsp:cNvPr id="0" name=""/>
        <dsp:cNvSpPr/>
      </dsp:nvSpPr>
      <dsp:spPr>
        <a:xfrm>
          <a:off x="5364352" y="319103"/>
          <a:ext cx="1081494" cy="1622241"/>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4177C-BB7D-B742-A755-0384C83EBBD8}">
      <dsp:nvSpPr>
        <dsp:cNvPr id="0" name=""/>
        <dsp:cNvSpPr/>
      </dsp:nvSpPr>
      <dsp:spPr>
        <a:xfrm>
          <a:off x="2888811" y="2487242"/>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Powers of the Chair</a:t>
          </a:r>
        </a:p>
      </dsp:txBody>
      <dsp:txXfrm>
        <a:off x="2888811" y="2487242"/>
        <a:ext cx="4943975" cy="1544992"/>
      </dsp:txXfrm>
    </dsp:sp>
    <dsp:sp modelId="{910E47A0-C346-8C47-9238-641A95F259AE}">
      <dsp:nvSpPr>
        <dsp:cNvPr id="0" name=""/>
        <dsp:cNvSpPr/>
      </dsp:nvSpPr>
      <dsp:spPr>
        <a:xfrm>
          <a:off x="2682812" y="2264076"/>
          <a:ext cx="1081494" cy="162224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B3296-3232-0445-9FBC-666BA16DA829}">
      <dsp:nvSpPr>
        <dsp:cNvPr id="0" name=""/>
        <dsp:cNvSpPr/>
      </dsp:nvSpPr>
      <dsp:spPr>
        <a:xfrm>
          <a:off x="0" y="0"/>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Request</a:t>
          </a:r>
        </a:p>
      </dsp:txBody>
      <dsp:txXfrm>
        <a:off x="2204254" y="0"/>
        <a:ext cx="8311345" cy="1011346"/>
      </dsp:txXfrm>
    </dsp:sp>
    <dsp:sp modelId="{EF775245-2C54-F744-9024-91A4A8571070}">
      <dsp:nvSpPr>
        <dsp:cNvPr id="0" name=""/>
        <dsp:cNvSpPr/>
      </dsp:nvSpPr>
      <dsp:spPr>
        <a:xfrm>
          <a:off x="101134" y="101134"/>
          <a:ext cx="2103120" cy="809076"/>
        </a:xfrm>
        <a:prstGeom prst="roundRect">
          <a:avLst>
            <a:gd name="adj" fmla="val 10000"/>
          </a:avLst>
        </a:prstGeom>
        <a:solidFill>
          <a:schemeClr val="tx1">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978E85-78B7-034D-9557-CB3EEF552CE3}">
      <dsp:nvSpPr>
        <dsp:cNvPr id="0" name=""/>
        <dsp:cNvSpPr/>
      </dsp:nvSpPr>
      <dsp:spPr>
        <a:xfrm>
          <a:off x="0" y="1112480"/>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Warn</a:t>
          </a:r>
        </a:p>
      </dsp:txBody>
      <dsp:txXfrm>
        <a:off x="2204254" y="1112480"/>
        <a:ext cx="8311345" cy="1011346"/>
      </dsp:txXfrm>
    </dsp:sp>
    <dsp:sp modelId="{1296A00D-FF97-D842-BB30-6609D601284D}">
      <dsp:nvSpPr>
        <dsp:cNvPr id="0" name=""/>
        <dsp:cNvSpPr/>
      </dsp:nvSpPr>
      <dsp:spPr>
        <a:xfrm>
          <a:off x="101134" y="1213615"/>
          <a:ext cx="2103120" cy="809076"/>
        </a:xfrm>
        <a:prstGeom prst="roundRect">
          <a:avLst>
            <a:gd name="adj" fmla="val 10000"/>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350E24-A068-1341-B45F-D97EADEE4A23}">
      <dsp:nvSpPr>
        <dsp:cNvPr id="0" name=""/>
        <dsp:cNvSpPr/>
      </dsp:nvSpPr>
      <dsp:spPr>
        <a:xfrm>
          <a:off x="0" y="2224961"/>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Order Removal</a:t>
          </a:r>
        </a:p>
      </dsp:txBody>
      <dsp:txXfrm>
        <a:off x="2204254" y="2224961"/>
        <a:ext cx="8311345" cy="1011346"/>
      </dsp:txXfrm>
    </dsp:sp>
    <dsp:sp modelId="{50407EE0-3EC4-414E-81E8-2706B03DD335}">
      <dsp:nvSpPr>
        <dsp:cNvPr id="0" name=""/>
        <dsp:cNvSpPr/>
      </dsp:nvSpPr>
      <dsp:spPr>
        <a:xfrm>
          <a:off x="101134" y="2326096"/>
          <a:ext cx="2103120" cy="809076"/>
        </a:xfrm>
        <a:prstGeom prst="roundRect">
          <a:avLst>
            <a:gd name="adj" fmla="val 10000"/>
          </a:avLst>
        </a:prstGeom>
        <a:solidFill>
          <a:schemeClr val="tx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C9A49-2913-B242-8E94-1DC2A235B54C}">
      <dsp:nvSpPr>
        <dsp:cNvPr id="0" name=""/>
        <dsp:cNvSpPr/>
      </dsp:nvSpPr>
      <dsp:spPr>
        <a:xfrm>
          <a:off x="0" y="3337442"/>
          <a:ext cx="10515600" cy="101134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Adjourn Meeting</a:t>
          </a:r>
        </a:p>
      </dsp:txBody>
      <dsp:txXfrm>
        <a:off x="2204254" y="3337442"/>
        <a:ext cx="8311345" cy="1011346"/>
      </dsp:txXfrm>
    </dsp:sp>
    <dsp:sp modelId="{E271C86B-21F7-C246-BA7B-68C84EA91B77}">
      <dsp:nvSpPr>
        <dsp:cNvPr id="0" name=""/>
        <dsp:cNvSpPr/>
      </dsp:nvSpPr>
      <dsp:spPr>
        <a:xfrm>
          <a:off x="101134" y="3438576"/>
          <a:ext cx="2103120" cy="809076"/>
        </a:xfrm>
        <a:prstGeom prst="roundRect">
          <a:avLst>
            <a:gd name="adj" fmla="val 10000"/>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64AFDE-54B0-4E83-87DE-488D36C6B8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C6634A28-2F97-4752-A158-9E8BCFF47B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E60998-FD2A-49C7-8C23-4752CB748A8D}" type="datetimeFigureOut">
              <a:rPr lang="en-GB" smtClean="0"/>
              <a:t>24/06/2022</a:t>
            </a:fld>
            <a:endParaRPr lang="en-GB" dirty="0"/>
          </a:p>
        </p:txBody>
      </p:sp>
      <p:sp>
        <p:nvSpPr>
          <p:cNvPr id="4" name="Footer Placeholder 3">
            <a:extLst>
              <a:ext uri="{FF2B5EF4-FFF2-40B4-BE49-F238E27FC236}">
                <a16:creationId xmlns:a16="http://schemas.microsoft.com/office/drawing/2014/main" id="{7246572F-C3E4-422B-B1B5-BB99439CD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0AD75370-61B1-446A-90B0-3181BEADCC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832A8A-29BF-49BF-BE9F-9F3321F24FA8}" type="slidenum">
              <a:rPr lang="en-GB" smtClean="0"/>
              <a:t>‹#›</a:t>
            </a:fld>
            <a:endParaRPr lang="en-GB" dirty="0"/>
          </a:p>
        </p:txBody>
      </p:sp>
    </p:spTree>
    <p:extLst>
      <p:ext uri="{BB962C8B-B14F-4D97-AF65-F5344CB8AC3E}">
        <p14:creationId xmlns:p14="http://schemas.microsoft.com/office/powerpoint/2010/main" val="113577660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04T18:38:39.020"/>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F3CF-52DC-DF4A-A502-F4CC583EC9E1}" type="datetimeFigureOut">
              <a:rPr lang="en-US" smtClean="0"/>
              <a:t>6/24/22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4E065-0B6B-3B4F-AF60-422B74F0AA80}" type="slidenum">
              <a:rPr lang="en-US" smtClean="0"/>
              <a:t>‹#›</a:t>
            </a:fld>
            <a:endParaRPr lang="en-US" dirty="0"/>
          </a:p>
        </p:txBody>
      </p:sp>
    </p:spTree>
    <p:extLst>
      <p:ext uri="{BB962C8B-B14F-4D97-AF65-F5344CB8AC3E}">
        <p14:creationId xmlns:p14="http://schemas.microsoft.com/office/powerpoint/2010/main" val="141332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6A66-03F7-B342-BDD7-12B6AF0E7BEE}"/>
              </a:ext>
            </a:extLst>
          </p:cNvPr>
          <p:cNvSpPr>
            <a:spLocks noGrp="1"/>
          </p:cNvSpPr>
          <p:nvPr>
            <p:ph type="ctrTitle"/>
          </p:nvPr>
        </p:nvSpPr>
        <p:spPr>
          <a:xfrm>
            <a:off x="1524000" y="1122363"/>
            <a:ext cx="9144000" cy="2387600"/>
          </a:xfrm>
        </p:spPr>
        <p:txBody>
          <a:bodyPr anchor="b"/>
          <a:lstStyle>
            <a:lvl1pPr algn="ctr">
              <a:defRPr sz="6000" b="0" i="0">
                <a:latin typeface="Roboto" panose="02000000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0B5F7DB-0772-0644-8653-775243EDE92B}"/>
              </a:ext>
            </a:extLst>
          </p:cNvPr>
          <p:cNvSpPr>
            <a:spLocks noGrp="1"/>
          </p:cNvSpPr>
          <p:nvPr>
            <p:ph type="dt" sz="half" idx="10"/>
          </p:nvPr>
        </p:nvSpPr>
        <p:spPr/>
        <p:txBody>
          <a:bodyPr/>
          <a:lstStyle/>
          <a:p>
            <a:fld id="{A702B7D5-3360-C44A-A927-C028E828C06D}" type="datetime1">
              <a:rPr lang="en-GB" smtClean="0"/>
              <a:t>24/06/2022</a:t>
            </a:fld>
            <a:endParaRPr lang="en-US" dirty="0"/>
          </a:p>
        </p:txBody>
      </p:sp>
      <p:sp>
        <p:nvSpPr>
          <p:cNvPr id="5" name="Footer Placeholder 4">
            <a:extLst>
              <a:ext uri="{FF2B5EF4-FFF2-40B4-BE49-F238E27FC236}">
                <a16:creationId xmlns:a16="http://schemas.microsoft.com/office/drawing/2014/main" id="{1485C162-7FAA-EF43-9FA0-E5AC306C1E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ADB2F1-E819-5C42-964C-74581D267A38}"/>
              </a:ext>
            </a:extLst>
          </p:cNvPr>
          <p:cNvSpPr>
            <a:spLocks noGrp="1"/>
          </p:cNvSpPr>
          <p:nvPr>
            <p:ph type="sldNum" sz="quarter" idx="12"/>
          </p:nvPr>
        </p:nvSpPr>
        <p:spPr/>
        <p:txBody>
          <a:bodyPr/>
          <a:lstStyle/>
          <a:p>
            <a:fld id="{74D76F4A-6DD9-6946-B52C-F78DE64ADBEB}" type="slidenum">
              <a:rPr lang="en-US" smtClean="0"/>
              <a:t>‹#›</a:t>
            </a:fld>
            <a:endParaRPr lang="en-US" dirty="0"/>
          </a:p>
        </p:txBody>
      </p:sp>
      <p:pic>
        <p:nvPicPr>
          <p:cNvPr id="8" name="Graphic 7">
            <a:extLst>
              <a:ext uri="{FF2B5EF4-FFF2-40B4-BE49-F238E27FC236}">
                <a16:creationId xmlns:a16="http://schemas.microsoft.com/office/drawing/2014/main" id="{50075F03-D629-4C8D-B60B-DF230A7CC1C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16950" y="3998352"/>
            <a:ext cx="5590080" cy="1430994"/>
          </a:xfrm>
          <a:prstGeom prst="rect">
            <a:avLst/>
          </a:prstGeom>
        </p:spPr>
      </p:pic>
    </p:spTree>
    <p:extLst>
      <p:ext uri="{BB962C8B-B14F-4D97-AF65-F5344CB8AC3E}">
        <p14:creationId xmlns:p14="http://schemas.microsoft.com/office/powerpoint/2010/main" val="1980017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CF89-42D9-DE49-A3F5-FC5A87834EE1}"/>
              </a:ext>
            </a:extLst>
          </p:cNvPr>
          <p:cNvSpPr>
            <a:spLocks noGrp="1"/>
          </p:cNvSpPr>
          <p:nvPr>
            <p:ph type="title"/>
          </p:nvPr>
        </p:nvSpPr>
        <p:spPr/>
        <p:txBody>
          <a:bodyPr/>
          <a:lstStyle>
            <a:lvl1pPr>
              <a:defRPr b="0" i="0">
                <a:latin typeface="Roboto" panose="02000000000000000000"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1E656BB-59F7-0B49-BC11-BF3EE3438A96}"/>
              </a:ext>
            </a:extLst>
          </p:cNvPr>
          <p:cNvSpPr>
            <a:spLocks noGrp="1"/>
          </p:cNvSpPr>
          <p:nvPr>
            <p:ph type="body" orient="vert" idx="1"/>
          </p:nvPr>
        </p:nvSpPr>
        <p:spPr/>
        <p:txBody>
          <a:bodyPr vert="eaVert"/>
          <a:lstStyle>
            <a:lvl1pPr>
              <a:defRPr>
                <a:latin typeface="Roboto" pitchFamily="2" charset="0"/>
                <a:ea typeface="Roboto" pitchFamily="2" charset="0"/>
              </a:defRPr>
            </a:lvl1pPr>
            <a:lvl2pPr>
              <a:defRPr>
                <a:latin typeface="Roboto" pitchFamily="2" charset="0"/>
                <a:ea typeface="Roboto" pitchFamily="2" charset="0"/>
              </a:defRPr>
            </a:lvl2pPr>
            <a:lvl3pPr>
              <a:defRPr>
                <a:latin typeface="Roboto" pitchFamily="2" charset="0"/>
                <a:ea typeface="Roboto" pitchFamily="2" charset="0"/>
              </a:defRPr>
            </a:lvl3pPr>
            <a:lvl4pPr>
              <a:defRPr>
                <a:latin typeface="Roboto" pitchFamily="2" charset="0"/>
                <a:ea typeface="Roboto" pitchFamily="2" charset="0"/>
              </a:defRPr>
            </a:lvl4pPr>
            <a:lvl5pPr>
              <a:defRPr>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254E4B-6359-104D-96DE-05ECC1B2FFAE}"/>
              </a:ext>
            </a:extLst>
          </p:cNvPr>
          <p:cNvSpPr>
            <a:spLocks noGrp="1"/>
          </p:cNvSpPr>
          <p:nvPr>
            <p:ph type="dt" sz="half" idx="10"/>
          </p:nvPr>
        </p:nvSpPr>
        <p:spPr/>
        <p:txBody>
          <a:bodyPr/>
          <a:lstStyle/>
          <a:p>
            <a:fld id="{D9C2C7EC-C5B9-FA4B-9B71-3ABA0CE8C97E}" type="datetime1">
              <a:rPr lang="en-GB" smtClean="0"/>
              <a:t>24/06/2022</a:t>
            </a:fld>
            <a:endParaRPr lang="en-US" dirty="0"/>
          </a:p>
        </p:txBody>
      </p:sp>
      <p:sp>
        <p:nvSpPr>
          <p:cNvPr id="5" name="Footer Placeholder 4">
            <a:extLst>
              <a:ext uri="{FF2B5EF4-FFF2-40B4-BE49-F238E27FC236}">
                <a16:creationId xmlns:a16="http://schemas.microsoft.com/office/drawing/2014/main" id="{B5E05A12-EF88-524D-BC69-D22791EC1A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8B3840-CC40-DC46-8314-83C7643D0E98}"/>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209193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06A539-E405-6649-AC14-28BF9EDDCD86}"/>
              </a:ext>
            </a:extLst>
          </p:cNvPr>
          <p:cNvSpPr>
            <a:spLocks noGrp="1"/>
          </p:cNvSpPr>
          <p:nvPr>
            <p:ph type="title" orient="vert"/>
          </p:nvPr>
        </p:nvSpPr>
        <p:spPr>
          <a:xfrm>
            <a:off x="8724900" y="365125"/>
            <a:ext cx="2628900" cy="5811838"/>
          </a:xfrm>
        </p:spPr>
        <p:txBody>
          <a:bodyPr vert="eaVert"/>
          <a:lstStyle>
            <a:lvl1pPr>
              <a:defRPr b="0" i="0">
                <a:latin typeface="Roboto" panose="02000000000000000000"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FA9EDCD-AB0A-7842-B803-11A3AAED963E}"/>
              </a:ext>
            </a:extLst>
          </p:cNvPr>
          <p:cNvSpPr>
            <a:spLocks noGrp="1"/>
          </p:cNvSpPr>
          <p:nvPr>
            <p:ph type="body" orient="vert" idx="1"/>
          </p:nvPr>
        </p:nvSpPr>
        <p:spPr>
          <a:xfrm>
            <a:off x="838200" y="365125"/>
            <a:ext cx="7734300" cy="5811838"/>
          </a:xfrm>
        </p:spPr>
        <p:txBody>
          <a:bodyPr vert="eaVert"/>
          <a:lstStyle>
            <a:lvl1pPr>
              <a:defRPr>
                <a:latin typeface="Roboto" pitchFamily="2" charset="0"/>
                <a:ea typeface="Roboto" pitchFamily="2" charset="0"/>
              </a:defRPr>
            </a:lvl1pPr>
            <a:lvl2pPr>
              <a:defRPr>
                <a:latin typeface="Roboto" pitchFamily="2" charset="0"/>
                <a:ea typeface="Roboto" pitchFamily="2" charset="0"/>
              </a:defRPr>
            </a:lvl2pPr>
            <a:lvl3pPr>
              <a:defRPr>
                <a:latin typeface="Roboto" pitchFamily="2" charset="0"/>
                <a:ea typeface="Roboto" pitchFamily="2" charset="0"/>
              </a:defRPr>
            </a:lvl3pPr>
            <a:lvl4pPr>
              <a:defRPr>
                <a:latin typeface="Roboto" pitchFamily="2" charset="0"/>
                <a:ea typeface="Roboto" pitchFamily="2" charset="0"/>
              </a:defRPr>
            </a:lvl4pPr>
            <a:lvl5pPr>
              <a:defRPr>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E02CDB-E45D-A44B-A8BB-39FB85B4D994}"/>
              </a:ext>
            </a:extLst>
          </p:cNvPr>
          <p:cNvSpPr>
            <a:spLocks noGrp="1"/>
          </p:cNvSpPr>
          <p:nvPr>
            <p:ph type="dt" sz="half" idx="10"/>
          </p:nvPr>
        </p:nvSpPr>
        <p:spPr/>
        <p:txBody>
          <a:bodyPr/>
          <a:lstStyle/>
          <a:p>
            <a:fld id="{1277E588-DDEB-8D4C-A76E-176EDAB5A0BB}" type="datetime1">
              <a:rPr lang="en-GB" smtClean="0"/>
              <a:t>24/06/2022</a:t>
            </a:fld>
            <a:endParaRPr lang="en-US" dirty="0"/>
          </a:p>
        </p:txBody>
      </p:sp>
      <p:sp>
        <p:nvSpPr>
          <p:cNvPr id="5" name="Footer Placeholder 4">
            <a:extLst>
              <a:ext uri="{FF2B5EF4-FFF2-40B4-BE49-F238E27FC236}">
                <a16:creationId xmlns:a16="http://schemas.microsoft.com/office/drawing/2014/main" id="{58C4809B-E600-444B-B2E5-D1F1DAE2AD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AB08C3-A632-1241-A636-723F096597C6}"/>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216926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32D7-9744-0348-8B9C-A6A0608B9F3C}"/>
              </a:ext>
            </a:extLst>
          </p:cNvPr>
          <p:cNvSpPr>
            <a:spLocks noGrp="1"/>
          </p:cNvSpPr>
          <p:nvPr>
            <p:ph type="title"/>
          </p:nvPr>
        </p:nvSpPr>
        <p:spPr/>
        <p:txBody>
          <a:bodyPr/>
          <a:lstStyle>
            <a:lvl1pPr>
              <a:defRPr b="0" i="0">
                <a:latin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6241141-77A3-9B46-A880-5A696BC4856E}"/>
              </a:ext>
            </a:extLst>
          </p:cNvPr>
          <p:cNvSpPr>
            <a:spLocks noGrp="1"/>
          </p:cNvSpPr>
          <p:nvPr>
            <p:ph idx="1"/>
          </p:nvPr>
        </p:nvSpPr>
        <p:spPr/>
        <p:txBody>
          <a:bodyPr/>
          <a:lstStyle>
            <a:lvl1pPr>
              <a:defRPr>
                <a:latin typeface="Roboto" pitchFamily="2" charset="0"/>
                <a:ea typeface="Roboto" pitchFamily="2" charset="0"/>
              </a:defRPr>
            </a:lvl1pPr>
            <a:lvl2pPr>
              <a:defRPr>
                <a:latin typeface="Roboto" pitchFamily="2" charset="0"/>
                <a:ea typeface="Roboto" pitchFamily="2" charset="0"/>
              </a:defRPr>
            </a:lvl2pPr>
            <a:lvl3pPr>
              <a:defRPr>
                <a:latin typeface="Roboto" pitchFamily="2" charset="0"/>
                <a:ea typeface="Roboto" pitchFamily="2" charset="0"/>
              </a:defRPr>
            </a:lvl3pPr>
            <a:lvl4pPr>
              <a:defRPr>
                <a:latin typeface="Roboto" pitchFamily="2" charset="0"/>
                <a:ea typeface="Roboto" pitchFamily="2" charset="0"/>
              </a:defRPr>
            </a:lvl4pPr>
            <a:lvl5pPr>
              <a:defRPr>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BF9B16F-B4DB-8142-863C-F34F79112E70}"/>
              </a:ext>
            </a:extLst>
          </p:cNvPr>
          <p:cNvSpPr>
            <a:spLocks noGrp="1"/>
          </p:cNvSpPr>
          <p:nvPr>
            <p:ph type="dt" sz="half" idx="10"/>
          </p:nvPr>
        </p:nvSpPr>
        <p:spPr/>
        <p:txBody>
          <a:bodyPr/>
          <a:lstStyle/>
          <a:p>
            <a:fld id="{1EDF4274-200E-834C-AC46-935FA8D03EEB}" type="datetime1">
              <a:rPr lang="en-GB" smtClean="0"/>
              <a:t>24/06/2022</a:t>
            </a:fld>
            <a:endParaRPr lang="en-US" dirty="0"/>
          </a:p>
        </p:txBody>
      </p:sp>
      <p:sp>
        <p:nvSpPr>
          <p:cNvPr id="5" name="Footer Placeholder 4">
            <a:extLst>
              <a:ext uri="{FF2B5EF4-FFF2-40B4-BE49-F238E27FC236}">
                <a16:creationId xmlns:a16="http://schemas.microsoft.com/office/drawing/2014/main" id="{9247F558-44B7-C448-8C04-E3062EAA92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7D726A-0A4F-4544-90D6-FE1E403852B1}"/>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949483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38F35-49FE-BD48-A207-AFD38695740A}"/>
              </a:ext>
            </a:extLst>
          </p:cNvPr>
          <p:cNvSpPr>
            <a:spLocks noGrp="1"/>
          </p:cNvSpPr>
          <p:nvPr>
            <p:ph type="title"/>
          </p:nvPr>
        </p:nvSpPr>
        <p:spPr>
          <a:xfrm>
            <a:off x="831850" y="1709738"/>
            <a:ext cx="10515600" cy="2852737"/>
          </a:xfrm>
        </p:spPr>
        <p:txBody>
          <a:bodyPr anchor="b"/>
          <a:lstStyle>
            <a:lvl1pPr>
              <a:defRPr sz="6000" b="0" i="0">
                <a:latin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0424657-6448-D444-981F-36D5F6ECB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itchFamily="2" charset="0"/>
                <a:ea typeface="Roboto"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8B4297A7-0F36-E842-876A-185A9B2FC69B}"/>
              </a:ext>
            </a:extLst>
          </p:cNvPr>
          <p:cNvSpPr>
            <a:spLocks noGrp="1"/>
          </p:cNvSpPr>
          <p:nvPr>
            <p:ph type="dt" sz="half" idx="10"/>
          </p:nvPr>
        </p:nvSpPr>
        <p:spPr/>
        <p:txBody>
          <a:bodyPr/>
          <a:lstStyle/>
          <a:p>
            <a:fld id="{0ABD206B-9815-FC40-A9E1-4B8670C7D672}" type="datetime1">
              <a:rPr lang="en-GB" smtClean="0"/>
              <a:t>24/06/2022</a:t>
            </a:fld>
            <a:endParaRPr lang="en-US" dirty="0"/>
          </a:p>
        </p:txBody>
      </p:sp>
      <p:sp>
        <p:nvSpPr>
          <p:cNvPr id="5" name="Footer Placeholder 4">
            <a:extLst>
              <a:ext uri="{FF2B5EF4-FFF2-40B4-BE49-F238E27FC236}">
                <a16:creationId xmlns:a16="http://schemas.microsoft.com/office/drawing/2014/main" id="{B6A5DA02-0456-B943-A223-F3DAEA2767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C4854C-C664-A344-93CD-434C64478CDF}"/>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57723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19FC-B7DF-7D41-9587-C318EE9F5254}"/>
              </a:ext>
            </a:extLst>
          </p:cNvPr>
          <p:cNvSpPr>
            <a:spLocks noGrp="1"/>
          </p:cNvSpPr>
          <p:nvPr>
            <p:ph type="title"/>
          </p:nvPr>
        </p:nvSpPr>
        <p:spPr/>
        <p:txBody>
          <a:bodyPr/>
          <a:lstStyle>
            <a:lvl1pPr>
              <a:defRPr b="0" i="0">
                <a:latin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FF305B8-6191-F047-8B4A-924A822C951E}"/>
              </a:ext>
            </a:extLst>
          </p:cNvPr>
          <p:cNvSpPr>
            <a:spLocks noGrp="1"/>
          </p:cNvSpPr>
          <p:nvPr>
            <p:ph sz="half" idx="1"/>
          </p:nvPr>
        </p:nvSpPr>
        <p:spPr>
          <a:xfrm>
            <a:off x="838200" y="1825625"/>
            <a:ext cx="5181600" cy="4351338"/>
          </a:xfrm>
        </p:spPr>
        <p:txBody>
          <a:bodyPr/>
          <a:lstStyle>
            <a:lvl1pPr>
              <a:defRPr>
                <a:latin typeface="Roboto" pitchFamily="2" charset="0"/>
                <a:ea typeface="Roboto" pitchFamily="2" charset="0"/>
              </a:defRPr>
            </a:lvl1pPr>
            <a:lvl2pPr>
              <a:defRPr>
                <a:latin typeface="Roboto" pitchFamily="2" charset="0"/>
                <a:ea typeface="Roboto" pitchFamily="2" charset="0"/>
              </a:defRPr>
            </a:lvl2pPr>
            <a:lvl3pPr>
              <a:defRPr>
                <a:latin typeface="Roboto" pitchFamily="2" charset="0"/>
                <a:ea typeface="Roboto" pitchFamily="2" charset="0"/>
              </a:defRPr>
            </a:lvl3pPr>
            <a:lvl4pPr>
              <a:defRPr>
                <a:latin typeface="Roboto" pitchFamily="2" charset="0"/>
                <a:ea typeface="Roboto" pitchFamily="2" charset="0"/>
              </a:defRPr>
            </a:lvl4pPr>
            <a:lvl5pPr>
              <a:defRPr>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1B38AC-EE3B-174E-98E4-FEB13E4CF5A5}"/>
              </a:ext>
            </a:extLst>
          </p:cNvPr>
          <p:cNvSpPr>
            <a:spLocks noGrp="1"/>
          </p:cNvSpPr>
          <p:nvPr>
            <p:ph sz="half" idx="2"/>
          </p:nvPr>
        </p:nvSpPr>
        <p:spPr>
          <a:xfrm>
            <a:off x="6172200" y="1825625"/>
            <a:ext cx="5181600" cy="4351338"/>
          </a:xfrm>
        </p:spPr>
        <p:txBody>
          <a:bodyPr/>
          <a:lstStyle>
            <a:lvl1pPr>
              <a:defRPr>
                <a:latin typeface="Roboto" pitchFamily="2" charset="0"/>
                <a:ea typeface="Roboto" pitchFamily="2" charset="0"/>
              </a:defRPr>
            </a:lvl1pPr>
            <a:lvl2pPr>
              <a:defRPr>
                <a:latin typeface="Roboto" pitchFamily="2" charset="0"/>
                <a:ea typeface="Roboto" pitchFamily="2" charset="0"/>
              </a:defRPr>
            </a:lvl2pPr>
            <a:lvl3pPr>
              <a:defRPr>
                <a:latin typeface="Roboto" pitchFamily="2" charset="0"/>
                <a:ea typeface="Roboto" pitchFamily="2" charset="0"/>
              </a:defRPr>
            </a:lvl3pPr>
            <a:lvl4pPr>
              <a:defRPr>
                <a:latin typeface="Roboto" pitchFamily="2" charset="0"/>
                <a:ea typeface="Roboto" pitchFamily="2" charset="0"/>
              </a:defRPr>
            </a:lvl4pPr>
            <a:lvl5pPr>
              <a:defRPr>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BB2C68E-C305-FC4A-B6EF-64C94D0366C0}"/>
              </a:ext>
            </a:extLst>
          </p:cNvPr>
          <p:cNvSpPr>
            <a:spLocks noGrp="1"/>
          </p:cNvSpPr>
          <p:nvPr>
            <p:ph type="dt" sz="half" idx="10"/>
          </p:nvPr>
        </p:nvSpPr>
        <p:spPr/>
        <p:txBody>
          <a:bodyPr/>
          <a:lstStyle/>
          <a:p>
            <a:fld id="{EC938197-D13D-CA4C-9546-A140514733CE}" type="datetime1">
              <a:rPr lang="en-GB" smtClean="0"/>
              <a:t>24/06/2022</a:t>
            </a:fld>
            <a:endParaRPr lang="en-US" dirty="0"/>
          </a:p>
        </p:txBody>
      </p:sp>
      <p:sp>
        <p:nvSpPr>
          <p:cNvPr id="6" name="Footer Placeholder 5">
            <a:extLst>
              <a:ext uri="{FF2B5EF4-FFF2-40B4-BE49-F238E27FC236}">
                <a16:creationId xmlns:a16="http://schemas.microsoft.com/office/drawing/2014/main" id="{B9AFE1FC-1FD6-5446-98E5-7EB4A908A7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A758BB-DF8B-EC46-8605-4DFE209C5316}"/>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162026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A013-757E-A34E-9B72-1A4F50743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86EC99-447A-7643-9494-DD3D18169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5C1E74-AD7F-6E43-BBFC-253EEEB4E1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43C7F1-E555-2143-9875-24497E2A6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D01C2A-FBD8-7F41-A252-9D53F53D39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6A1C88-A561-A944-B664-362E27B1FBFC}"/>
              </a:ext>
            </a:extLst>
          </p:cNvPr>
          <p:cNvSpPr>
            <a:spLocks noGrp="1"/>
          </p:cNvSpPr>
          <p:nvPr>
            <p:ph type="dt" sz="half" idx="10"/>
          </p:nvPr>
        </p:nvSpPr>
        <p:spPr/>
        <p:txBody>
          <a:bodyPr/>
          <a:lstStyle/>
          <a:p>
            <a:fld id="{84A147F8-B97C-9C4A-92C4-0A9004AD8479}" type="datetime1">
              <a:rPr lang="en-GB" smtClean="0"/>
              <a:t>24/06/2022</a:t>
            </a:fld>
            <a:endParaRPr lang="en-US" dirty="0"/>
          </a:p>
        </p:txBody>
      </p:sp>
      <p:sp>
        <p:nvSpPr>
          <p:cNvPr id="8" name="Footer Placeholder 7">
            <a:extLst>
              <a:ext uri="{FF2B5EF4-FFF2-40B4-BE49-F238E27FC236}">
                <a16:creationId xmlns:a16="http://schemas.microsoft.com/office/drawing/2014/main" id="{F8F92834-E3EB-1249-94FD-6ECDE8849E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CF2C8-96EB-7943-B8FD-940CE39A666D}"/>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1392960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BBD5-2900-AC49-B520-C24BBC38AE44}"/>
              </a:ext>
            </a:extLst>
          </p:cNvPr>
          <p:cNvSpPr>
            <a:spLocks noGrp="1"/>
          </p:cNvSpPr>
          <p:nvPr>
            <p:ph type="title"/>
          </p:nvPr>
        </p:nvSpPr>
        <p:spPr/>
        <p:txBody>
          <a:bodyPr/>
          <a:lstStyle>
            <a:lvl1pPr>
              <a:defRPr b="0" i="0">
                <a:latin typeface="Roboto" panose="020000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87C9739F-A744-3945-923A-B7BAEA10BD4A}"/>
              </a:ext>
            </a:extLst>
          </p:cNvPr>
          <p:cNvSpPr>
            <a:spLocks noGrp="1"/>
          </p:cNvSpPr>
          <p:nvPr>
            <p:ph type="dt" sz="half" idx="10"/>
          </p:nvPr>
        </p:nvSpPr>
        <p:spPr/>
        <p:txBody>
          <a:bodyPr/>
          <a:lstStyle/>
          <a:p>
            <a:fld id="{2916DEDF-0F28-CE4B-9F1E-5EF70F50A652}" type="datetime1">
              <a:rPr lang="en-GB" smtClean="0"/>
              <a:t>24/06/2022</a:t>
            </a:fld>
            <a:endParaRPr lang="en-US" dirty="0"/>
          </a:p>
        </p:txBody>
      </p:sp>
      <p:sp>
        <p:nvSpPr>
          <p:cNvPr id="4" name="Footer Placeholder 3">
            <a:extLst>
              <a:ext uri="{FF2B5EF4-FFF2-40B4-BE49-F238E27FC236}">
                <a16:creationId xmlns:a16="http://schemas.microsoft.com/office/drawing/2014/main" id="{3CDD02EF-7378-6A4D-906D-6E1001C097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386D3A-54B7-FF4C-9EC4-E5F16E438FB7}"/>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349305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2D37D5-ED66-4241-9997-30FC48FBC499}"/>
              </a:ext>
            </a:extLst>
          </p:cNvPr>
          <p:cNvSpPr>
            <a:spLocks noGrp="1"/>
          </p:cNvSpPr>
          <p:nvPr>
            <p:ph type="dt" sz="half" idx="10"/>
          </p:nvPr>
        </p:nvSpPr>
        <p:spPr/>
        <p:txBody>
          <a:bodyPr/>
          <a:lstStyle/>
          <a:p>
            <a:fld id="{BB6BB635-7A92-6B47-85D3-D667CF7922E6}" type="datetime1">
              <a:rPr lang="en-GB" smtClean="0"/>
              <a:t>24/06/2022</a:t>
            </a:fld>
            <a:endParaRPr lang="en-US" dirty="0"/>
          </a:p>
        </p:txBody>
      </p:sp>
      <p:sp>
        <p:nvSpPr>
          <p:cNvPr id="3" name="Footer Placeholder 2">
            <a:extLst>
              <a:ext uri="{FF2B5EF4-FFF2-40B4-BE49-F238E27FC236}">
                <a16:creationId xmlns:a16="http://schemas.microsoft.com/office/drawing/2014/main" id="{4685E46B-666B-8548-AD3B-C3420D5136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29419C-C7A0-DA44-926E-D882B8FBD40A}"/>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223247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B91F5-C390-E544-BF50-90A84EF4CB03}"/>
              </a:ext>
            </a:extLst>
          </p:cNvPr>
          <p:cNvSpPr>
            <a:spLocks noGrp="1"/>
          </p:cNvSpPr>
          <p:nvPr>
            <p:ph type="title"/>
          </p:nvPr>
        </p:nvSpPr>
        <p:spPr>
          <a:xfrm>
            <a:off x="839788" y="457200"/>
            <a:ext cx="3932237" cy="1600200"/>
          </a:xfrm>
        </p:spPr>
        <p:txBody>
          <a:bodyPr anchor="b"/>
          <a:lstStyle>
            <a:lvl1pPr>
              <a:defRPr sz="3200" b="0" i="0">
                <a:latin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34CC1A4-C237-A648-BC9F-C4A0C42D0D44}"/>
              </a:ext>
            </a:extLst>
          </p:cNvPr>
          <p:cNvSpPr>
            <a:spLocks noGrp="1"/>
          </p:cNvSpPr>
          <p:nvPr>
            <p:ph idx="1"/>
          </p:nvPr>
        </p:nvSpPr>
        <p:spPr>
          <a:xfrm>
            <a:off x="5183188" y="987425"/>
            <a:ext cx="6172200" cy="4873625"/>
          </a:xfrm>
        </p:spPr>
        <p:txBody>
          <a:bodyPr/>
          <a:lstStyle>
            <a:lvl1pPr>
              <a:defRPr sz="3200">
                <a:latin typeface="Roboto" pitchFamily="2" charset="0"/>
                <a:ea typeface="Roboto" pitchFamily="2" charset="0"/>
              </a:defRPr>
            </a:lvl1pPr>
            <a:lvl2pPr>
              <a:defRPr sz="2800">
                <a:latin typeface="Roboto" pitchFamily="2" charset="0"/>
                <a:ea typeface="Roboto" pitchFamily="2" charset="0"/>
              </a:defRPr>
            </a:lvl2pPr>
            <a:lvl3pPr>
              <a:defRPr sz="2400">
                <a:latin typeface="Roboto" pitchFamily="2" charset="0"/>
                <a:ea typeface="Roboto" pitchFamily="2" charset="0"/>
              </a:defRPr>
            </a:lvl3pPr>
            <a:lvl4pPr>
              <a:defRPr sz="2000">
                <a:latin typeface="Roboto" pitchFamily="2" charset="0"/>
                <a:ea typeface="Roboto" pitchFamily="2" charset="0"/>
              </a:defRPr>
            </a:lvl4pPr>
            <a:lvl5pPr>
              <a:defRPr sz="2000">
                <a:latin typeface="Roboto" pitchFamily="2" charset="0"/>
                <a:ea typeface="Roboto"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8422F7A-1B68-5E42-8EAA-AA5BCE7AD436}"/>
              </a:ext>
            </a:extLst>
          </p:cNvPr>
          <p:cNvSpPr>
            <a:spLocks noGrp="1"/>
          </p:cNvSpPr>
          <p:nvPr>
            <p:ph type="body" sz="half" idx="2"/>
          </p:nvPr>
        </p:nvSpPr>
        <p:spPr>
          <a:xfrm>
            <a:off x="839788" y="2057400"/>
            <a:ext cx="3932237" cy="3811588"/>
          </a:xfrm>
        </p:spPr>
        <p:txBody>
          <a:bodyPr/>
          <a:lstStyle>
            <a:lvl1pPr marL="0" indent="0">
              <a:buNone/>
              <a:defRPr sz="1600">
                <a:latin typeface="Roboto" pitchFamily="2" charset="0"/>
                <a:ea typeface="Roboto"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E7EE5691-DE2F-AE4D-9DAA-6817679AA8B6}"/>
              </a:ext>
            </a:extLst>
          </p:cNvPr>
          <p:cNvSpPr>
            <a:spLocks noGrp="1"/>
          </p:cNvSpPr>
          <p:nvPr>
            <p:ph type="dt" sz="half" idx="10"/>
          </p:nvPr>
        </p:nvSpPr>
        <p:spPr/>
        <p:txBody>
          <a:bodyPr/>
          <a:lstStyle/>
          <a:p>
            <a:fld id="{C1FCC794-7AF2-2244-B561-2F4EA74E358E}" type="datetime1">
              <a:rPr lang="en-GB" smtClean="0"/>
              <a:t>24/06/2022</a:t>
            </a:fld>
            <a:endParaRPr lang="en-US" dirty="0"/>
          </a:p>
        </p:txBody>
      </p:sp>
      <p:sp>
        <p:nvSpPr>
          <p:cNvPr id="6" name="Footer Placeholder 5">
            <a:extLst>
              <a:ext uri="{FF2B5EF4-FFF2-40B4-BE49-F238E27FC236}">
                <a16:creationId xmlns:a16="http://schemas.microsoft.com/office/drawing/2014/main" id="{47693413-44FD-8D41-92FA-D886F4BB0A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25308C-6DE6-F146-979D-F3A748C225AB}"/>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407449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B3D8-8ADC-4947-ABBB-5E711FE6A44C}"/>
              </a:ext>
            </a:extLst>
          </p:cNvPr>
          <p:cNvSpPr>
            <a:spLocks noGrp="1"/>
          </p:cNvSpPr>
          <p:nvPr>
            <p:ph type="title"/>
          </p:nvPr>
        </p:nvSpPr>
        <p:spPr>
          <a:xfrm>
            <a:off x="839788" y="457200"/>
            <a:ext cx="3932237" cy="1600200"/>
          </a:xfrm>
        </p:spPr>
        <p:txBody>
          <a:bodyPr anchor="b">
            <a:normAutofit/>
          </a:bodyPr>
          <a:lstStyle>
            <a:lvl1pPr>
              <a:defRPr sz="3200" b="0" i="0">
                <a:latin typeface="Roboto" panose="02000000000000000000"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177AD729-A128-DF45-A2E8-82EDCFE1C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46CE130-88CA-1945-AD2F-24BC7DCA1C6B}"/>
              </a:ext>
            </a:extLst>
          </p:cNvPr>
          <p:cNvSpPr>
            <a:spLocks noGrp="1"/>
          </p:cNvSpPr>
          <p:nvPr>
            <p:ph type="body" sz="half" idx="2"/>
          </p:nvPr>
        </p:nvSpPr>
        <p:spPr>
          <a:xfrm>
            <a:off x="839788" y="2057400"/>
            <a:ext cx="3932237" cy="3811588"/>
          </a:xfrm>
        </p:spPr>
        <p:txBody>
          <a:bodyPr/>
          <a:lstStyle>
            <a:lvl1pPr marL="0" indent="0">
              <a:buNone/>
              <a:defRPr sz="1600">
                <a:latin typeface="Roboto" pitchFamily="2" charset="0"/>
                <a:ea typeface="Roboto"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B3107A57-2813-4E4B-AF7A-B6F8CD41DE5F}"/>
              </a:ext>
            </a:extLst>
          </p:cNvPr>
          <p:cNvSpPr>
            <a:spLocks noGrp="1"/>
          </p:cNvSpPr>
          <p:nvPr>
            <p:ph type="dt" sz="half" idx="10"/>
          </p:nvPr>
        </p:nvSpPr>
        <p:spPr/>
        <p:txBody>
          <a:bodyPr/>
          <a:lstStyle/>
          <a:p>
            <a:fld id="{61A2549C-595E-4C40-80A6-2A6A45C4F874}" type="datetime1">
              <a:rPr lang="en-GB" smtClean="0"/>
              <a:t>24/06/2022</a:t>
            </a:fld>
            <a:endParaRPr lang="en-US" dirty="0"/>
          </a:p>
        </p:txBody>
      </p:sp>
      <p:sp>
        <p:nvSpPr>
          <p:cNvPr id="6" name="Footer Placeholder 5">
            <a:extLst>
              <a:ext uri="{FF2B5EF4-FFF2-40B4-BE49-F238E27FC236}">
                <a16:creationId xmlns:a16="http://schemas.microsoft.com/office/drawing/2014/main" id="{D45659C7-E87A-F145-8540-A88E639C9C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4D3CB2-D536-CC44-8430-F0E3148D8868}"/>
              </a:ext>
            </a:extLst>
          </p:cNvPr>
          <p:cNvSpPr>
            <a:spLocks noGrp="1"/>
          </p:cNvSpPr>
          <p:nvPr>
            <p:ph type="sldNum" sz="quarter" idx="12"/>
          </p:nvPr>
        </p:nvSpPr>
        <p:spPr/>
        <p:txBody>
          <a:bodyPr/>
          <a:lstStyle/>
          <a:p>
            <a:fld id="{74D76F4A-6DD9-6946-B52C-F78DE64ADBEB}" type="slidenum">
              <a:rPr lang="en-US" smtClean="0"/>
              <a:t>‹#›</a:t>
            </a:fld>
            <a:endParaRPr lang="en-US" dirty="0"/>
          </a:p>
        </p:txBody>
      </p:sp>
    </p:spTree>
    <p:extLst>
      <p:ext uri="{BB962C8B-B14F-4D97-AF65-F5344CB8AC3E}">
        <p14:creationId xmlns:p14="http://schemas.microsoft.com/office/powerpoint/2010/main" val="713816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AE33E-56EE-9F4E-BAF8-404618295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A30DD4-00DB-A34A-BE0E-FDECAB07F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0278AB7-068E-CA45-BE60-233BA4B8D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5AECB-3BF3-704C-8C23-16B2FEE115C9}" type="datetime1">
              <a:rPr lang="en-GB" smtClean="0"/>
              <a:t>24/06/2022</a:t>
            </a:fld>
            <a:endParaRPr lang="en-US" dirty="0"/>
          </a:p>
        </p:txBody>
      </p:sp>
      <p:sp>
        <p:nvSpPr>
          <p:cNvPr id="5" name="Footer Placeholder 4">
            <a:extLst>
              <a:ext uri="{FF2B5EF4-FFF2-40B4-BE49-F238E27FC236}">
                <a16:creationId xmlns:a16="http://schemas.microsoft.com/office/drawing/2014/main" id="{4263929A-5C1D-224F-B64C-F653EFF1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277F8C4-342B-4F48-B994-3EDF1CDEFE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76F4A-6DD9-6946-B52C-F78DE64ADBEB}" type="slidenum">
              <a:rPr lang="en-US" smtClean="0"/>
              <a:t>‹#›</a:t>
            </a:fld>
            <a:endParaRPr lang="en-US" dirty="0"/>
          </a:p>
        </p:txBody>
      </p:sp>
    </p:spTree>
    <p:extLst>
      <p:ext uri="{BB962C8B-B14F-4D97-AF65-F5344CB8AC3E}">
        <p14:creationId xmlns:p14="http://schemas.microsoft.com/office/powerpoint/2010/main" val="2929015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squawkpoint.com/2012/04/meetings-catch-22-and-how-to-avoid-both/" TargetMode="Externa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hyperlink" Target="https://the-new-professional.blogspot.com/2010_08_01_archive.html" TargetMode="External"/><Relationship Id="rId5" Type="http://schemas.openxmlformats.org/officeDocument/2006/relationships/image" Target="../media/image17.jpg"/><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en/photo/1451427" TargetMode="External"/><Relationship Id="rId2" Type="http://schemas.openxmlformats.org/officeDocument/2006/relationships/image" Target="../media/image18.jpg!d"/><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dgeezer/51217951311" TargetMode="External"/><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hyperlink" Target="https://www.flickr.com/photos/55935853@N00/2683357534" TargetMode="Externa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dgeezer/51342305794/" TargetMode="External"/><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hyperlink" Target="https://sv.wikipedia.org/wiki/London_Borough_of_Barking_and_Dagenham" TargetMode="Externa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miscellanyblue.com/post/85411952917"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www.groundup.org.za/article/housing-activists-interrupt-city-council-meeting/" TargetMode="Externa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hyperlink" Target="https://iblnews.org/zoom-continues-its-marketing-effort-despite-reports-questioning-its-security/"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ww.leicestersocialists.org.uk/?p=4009" TargetMode="Externa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dgeezer/26062460730" TargetMode="External"/><Relationship Id="rId7" Type="http://schemas.openxmlformats.org/officeDocument/2006/relationships/image" Target="NUL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hyperlink" Target="https://www.geograph.org.uk/photo/2566388" TargetMode="Externa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geograph.org.uk/photo/6391790" TargetMode="External"/><Relationship Id="rId2" Type="http://schemas.openxmlformats.org/officeDocument/2006/relationships/image" Target="../media/image33.jpg"/><Relationship Id="rId1" Type="http://schemas.openxmlformats.org/officeDocument/2006/relationships/slideLayout" Target="../slideLayouts/slideLayout4.xml"/><Relationship Id="rId5" Type="http://schemas.openxmlformats.org/officeDocument/2006/relationships/hyperlink" Target="https://www.flickr.com/photos/dgeezer/17384721445/" TargetMode="Externa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xml.rels><?xml version="1.0" encoding="UTF-8" standalone="yes"?>
<Relationships xmlns="http://schemas.openxmlformats.org/package/2006/relationships"><Relationship Id="rId3" Type="http://schemas.openxmlformats.org/officeDocument/2006/relationships/hyperlink" Target="https://es.wikipedia.org/wiki/Archivo:East_Street,_Barking_-_DSC06970.JPG" TargetMode="External"/><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hyperlink" Target="https://www.geograph.org.uk/photo/3241408"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5.xml.rels><?xml version="1.0" encoding="UTF-8" standalone="yes"?>
<Relationships xmlns="http://schemas.openxmlformats.org/package/2006/relationships"><Relationship Id="rId3" Type="http://schemas.openxmlformats.org/officeDocument/2006/relationships/hyperlink" Target="http://www.trondlossius.no/articles/archive?month=5&amp;year=2009" TargetMode="External"/><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comptonbassett.org.uk/village-information/archive.php" TargetMode="External"/><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geograph.org.uk/photo/601621" TargetMode="External"/><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hyperlink" Target="https://commons.wikimedia.org/wiki/File:Victoria_Road_-_North_Stand.jpg" TargetMode="Externa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geograph.org.uk/photo/2566360"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flickr.com/91873856@N00/30991444112"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dgeezer/6964560708" TargetMode="External"/><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hyperlink" Target="https://www.flickr.com/photos/londonmatt/19243383528"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3960-0DA1-714B-9694-3FBA35AF0429}"/>
              </a:ext>
            </a:extLst>
          </p:cNvPr>
          <p:cNvSpPr>
            <a:spLocks noGrp="1"/>
          </p:cNvSpPr>
          <p:nvPr>
            <p:ph type="ctrTitle"/>
          </p:nvPr>
        </p:nvSpPr>
        <p:spPr>
          <a:xfrm>
            <a:off x="111210" y="-575355"/>
            <a:ext cx="11973697" cy="4004355"/>
          </a:xfrm>
        </p:spPr>
        <p:txBody>
          <a:bodyPr>
            <a:normAutofit/>
          </a:bodyPr>
          <a:lstStyle/>
          <a:p>
            <a:br>
              <a:rPr lang="en-US" dirty="0"/>
            </a:br>
            <a:r>
              <a:rPr lang="en-US" sz="6600" b="1" dirty="0"/>
              <a:t>Chairing Skills</a:t>
            </a:r>
            <a:br>
              <a:rPr lang="en-US" b="1" dirty="0"/>
            </a:br>
            <a:br>
              <a:rPr lang="en-US" sz="2000" b="1" dirty="0"/>
            </a:br>
            <a:br>
              <a:rPr lang="en-US" sz="2000" b="1" dirty="0"/>
            </a:br>
            <a:r>
              <a:rPr lang="en-US" sz="4800" b="1" dirty="0"/>
              <a:t>Barking and Dagenham Council</a:t>
            </a:r>
            <a:br>
              <a:rPr lang="en-US" sz="4800" b="1" dirty="0"/>
            </a:br>
            <a:r>
              <a:rPr lang="en-US" sz="4800" b="1" dirty="0"/>
              <a:t>Member Induction </a:t>
            </a:r>
          </a:p>
        </p:txBody>
      </p:sp>
      <p:sp>
        <p:nvSpPr>
          <p:cNvPr id="4" name="Slide Number Placeholder 3">
            <a:extLst>
              <a:ext uri="{FF2B5EF4-FFF2-40B4-BE49-F238E27FC236}">
                <a16:creationId xmlns:a16="http://schemas.microsoft.com/office/drawing/2014/main" id="{40FC9D50-C365-9245-B305-AE749AF0E305}"/>
              </a:ext>
            </a:extLst>
          </p:cNvPr>
          <p:cNvSpPr>
            <a:spLocks noGrp="1"/>
          </p:cNvSpPr>
          <p:nvPr>
            <p:ph type="sldNum" sz="quarter" idx="12"/>
          </p:nvPr>
        </p:nvSpPr>
        <p:spPr/>
        <p:txBody>
          <a:bodyPr/>
          <a:lstStyle/>
          <a:p>
            <a:fld id="{74D76F4A-6DD9-6946-B52C-F78DE64ADBEB}" type="slidenum">
              <a:rPr lang="en-US" smtClean="0"/>
              <a:t>1</a:t>
            </a:fld>
            <a:endParaRPr lang="en-US" dirty="0"/>
          </a:p>
        </p:txBody>
      </p:sp>
      <p:sp>
        <p:nvSpPr>
          <p:cNvPr id="3" name="TextBox 2">
            <a:extLst>
              <a:ext uri="{FF2B5EF4-FFF2-40B4-BE49-F238E27FC236}">
                <a16:creationId xmlns:a16="http://schemas.microsoft.com/office/drawing/2014/main" id="{3C45C1FC-7B68-0745-8F3C-88CA6B4CB524}"/>
              </a:ext>
            </a:extLst>
          </p:cNvPr>
          <p:cNvSpPr txBox="1"/>
          <p:nvPr/>
        </p:nvSpPr>
        <p:spPr>
          <a:xfrm>
            <a:off x="5403273" y="-760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46203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itting in a chair&#10;&#10;Description automatically generated with low confidence">
            <a:extLst>
              <a:ext uri="{FF2B5EF4-FFF2-40B4-BE49-F238E27FC236}">
                <a16:creationId xmlns:a16="http://schemas.microsoft.com/office/drawing/2014/main" id="{E2051D14-D578-700E-0199-22162E182A6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242" r="4"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2" name="Content Placeholder 1" descr="A group of people sitting at a table&#10;&#10;Description automatically generated with medium confidence">
            <a:extLst>
              <a:ext uri="{FF2B5EF4-FFF2-40B4-BE49-F238E27FC236}">
                <a16:creationId xmlns:a16="http://schemas.microsoft.com/office/drawing/2014/main" id="{28BF054C-99A9-F24F-9B21-B236CC21B1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509" r="-3"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0" name="Picture 9" descr="A group of people sitting at a table&#10;&#10;Description automatically generated with medium confidence">
            <a:extLst>
              <a:ext uri="{FF2B5EF4-FFF2-40B4-BE49-F238E27FC236}">
                <a16:creationId xmlns:a16="http://schemas.microsoft.com/office/drawing/2014/main" id="{50FEE726-932A-EC97-1A46-2068230804A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1625" r="-1" b="2380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7" name="Freeform: Shape 16">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Freeform: Shape 18">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16AE2FEA-8AC9-7945-863F-3CA09D03256C}"/>
              </a:ext>
            </a:extLst>
          </p:cNvPr>
          <p:cNvSpPr>
            <a:spLocks noGrp="1"/>
          </p:cNvSpPr>
          <p:nvPr>
            <p:ph type="title"/>
          </p:nvPr>
        </p:nvSpPr>
        <p:spPr>
          <a:xfrm>
            <a:off x="319327" y="1188144"/>
            <a:ext cx="5020056" cy="2770632"/>
          </a:xfrm>
        </p:spPr>
        <p:txBody>
          <a:bodyPr vert="horz" lIns="91440" tIns="45720" rIns="91440" bIns="45720" rtlCol="0" anchor="b">
            <a:normAutofit/>
          </a:bodyPr>
          <a:lstStyle/>
          <a:p>
            <a:pPr algn="ctr"/>
            <a:r>
              <a:rPr lang="en-US" sz="4800" b="1" kern="1200" dirty="0">
                <a:solidFill>
                  <a:schemeClr val="tx1"/>
                </a:solidFill>
                <a:latin typeface="+mn-lt"/>
                <a:ea typeface="+mj-ea"/>
                <a:cs typeface="+mj-cs"/>
              </a:rPr>
              <a:t>Losing the will to live?</a:t>
            </a:r>
          </a:p>
        </p:txBody>
      </p:sp>
      <p:sp>
        <p:nvSpPr>
          <p:cNvPr id="21" name="Rectangle 20">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C642E01-73C7-DF4C-AE12-5DB46E7CD367}"/>
              </a:ext>
            </a:extLst>
          </p:cNvPr>
          <p:cNvSpPr>
            <a:spLocks noGrp="1"/>
          </p:cNvSpPr>
          <p:nvPr>
            <p:ph type="sldNum" sz="quarter" idx="12"/>
          </p:nvPr>
        </p:nvSpPr>
        <p:spPr>
          <a:xfrm>
            <a:off x="10635488" y="6356350"/>
            <a:ext cx="1117600" cy="365125"/>
          </a:xfrm>
        </p:spPr>
        <p:txBody>
          <a:bodyPr vert="horz" lIns="91440" tIns="45720" rIns="91440" bIns="45720" rtlCol="0" anchor="ctr">
            <a:normAutofit/>
          </a:bodyPr>
          <a:lstStyle/>
          <a:p>
            <a:pPr>
              <a:spcAft>
                <a:spcPts val="600"/>
              </a:spcAft>
            </a:pPr>
            <a:fld id="{74D76F4A-6DD9-6946-B52C-F78DE64ADBEB}" type="slidenum">
              <a:rPr lang="en-US">
                <a:solidFill>
                  <a:schemeClr val="bg1"/>
                </a:solidFill>
              </a:rPr>
              <a:pPr>
                <a:spcAft>
                  <a:spcPts val="600"/>
                </a:spcAft>
              </a:pPr>
              <a:t>10</a:t>
            </a:fld>
            <a:endParaRPr lang="en-US">
              <a:solidFill>
                <a:schemeClr val="bg1"/>
              </a:solidFill>
            </a:endParaRPr>
          </a:p>
        </p:txBody>
      </p:sp>
    </p:spTree>
    <p:extLst>
      <p:ext uri="{BB962C8B-B14F-4D97-AF65-F5344CB8AC3E}">
        <p14:creationId xmlns:p14="http://schemas.microsoft.com/office/powerpoint/2010/main" val="2365846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26799D9-53CD-1641-BDF0-C36B32F11CB1}"/>
              </a:ext>
            </a:extLst>
          </p:cNvPr>
          <p:cNvSpPr>
            <a:spLocks noGrp="1"/>
          </p:cNvSpPr>
          <p:nvPr>
            <p:ph type="title"/>
          </p:nvPr>
        </p:nvSpPr>
        <p:spPr>
          <a:xfrm>
            <a:off x="851183" y="928221"/>
            <a:ext cx="4846320" cy="2898648"/>
          </a:xfrm>
        </p:spPr>
        <p:txBody>
          <a:bodyPr vert="horz" lIns="91440" tIns="45720" rIns="91440" bIns="45720" rtlCol="0" anchor="b">
            <a:normAutofit/>
          </a:bodyPr>
          <a:lstStyle/>
          <a:p>
            <a:pPr algn="ctr"/>
            <a:r>
              <a:rPr lang="en-US" sz="4800" b="1" dirty="0">
                <a:latin typeface="+mn-lt"/>
              </a:rPr>
              <a:t>Engaged and inspired?</a:t>
            </a:r>
          </a:p>
        </p:txBody>
      </p:sp>
      <p:sp>
        <p:nvSpPr>
          <p:cNvPr id="13" name="Rectangle 12">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A person giving a presentation&#10;&#10;Description automatically generated with low confidence">
            <a:extLst>
              <a:ext uri="{FF2B5EF4-FFF2-40B4-BE49-F238E27FC236}">
                <a16:creationId xmlns:a16="http://schemas.microsoft.com/office/drawing/2014/main" id="{3244BB50-952E-156D-2431-A6DB31350EC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55" r="1" b="1"/>
          <a:stretch/>
        </p:blipFill>
        <p:spPr>
          <a:xfrm>
            <a:off x="6680411" y="191959"/>
            <a:ext cx="4602090" cy="3143860"/>
          </a:xfrm>
          <a:prstGeom prst="rect">
            <a:avLst/>
          </a:prstGeom>
        </p:spPr>
      </p:pic>
      <p:sp>
        <p:nvSpPr>
          <p:cNvPr id="15" name="Rectangle 14">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25DA60-7271-C348-B46B-7738C880CFF8}"/>
              </a:ext>
            </a:extLst>
          </p:cNvPr>
          <p:cNvSpPr>
            <a:spLocks noGrp="1"/>
          </p:cNvSpPr>
          <p:nvPr>
            <p:ph type="sldNum" sz="quarter" idx="12"/>
          </p:nvPr>
        </p:nvSpPr>
        <p:spPr>
          <a:xfrm>
            <a:off x="4989789" y="6356350"/>
            <a:ext cx="707714" cy="365125"/>
          </a:xfrm>
        </p:spPr>
        <p:txBody>
          <a:bodyPr vert="horz" lIns="91440" tIns="45720" rIns="91440" bIns="45720" rtlCol="0" anchor="ctr">
            <a:normAutofit/>
          </a:bodyPr>
          <a:lstStyle/>
          <a:p>
            <a:pPr>
              <a:spcAft>
                <a:spcPts val="600"/>
              </a:spcAft>
            </a:pPr>
            <a:endParaRPr lang="en-US">
              <a:solidFill>
                <a:schemeClr val="tx1">
                  <a:lumMod val="50000"/>
                  <a:lumOff val="50000"/>
                </a:schemeClr>
              </a:solidFill>
            </a:endParaRPr>
          </a:p>
          <a:p>
            <a:pPr>
              <a:spcAft>
                <a:spcPts val="600"/>
              </a:spcAft>
            </a:pPr>
            <a:endParaRPr lang="en-US">
              <a:solidFill>
                <a:schemeClr val="tx1">
                  <a:lumMod val="50000"/>
                  <a:lumOff val="50000"/>
                </a:schemeClr>
              </a:solidFill>
            </a:endParaRPr>
          </a:p>
        </p:txBody>
      </p:sp>
      <p:pic>
        <p:nvPicPr>
          <p:cNvPr id="5" name="Content Placeholder 4" descr="A group of people sitting at a table&#10;&#10;Description automatically generated with low confidence">
            <a:extLst>
              <a:ext uri="{FF2B5EF4-FFF2-40B4-BE49-F238E27FC236}">
                <a16:creationId xmlns:a16="http://schemas.microsoft.com/office/drawing/2014/main" id="{BB0F5C68-7BD0-0646-90B9-552164C4C4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796" r="2" b="3367"/>
          <a:stretch/>
        </p:blipFill>
        <p:spPr>
          <a:xfrm>
            <a:off x="6705289" y="3522180"/>
            <a:ext cx="4552335" cy="3143861"/>
          </a:xfrm>
          <a:prstGeom prst="rect">
            <a:avLst/>
          </a:prstGeom>
        </p:spPr>
      </p:pic>
    </p:spTree>
    <p:extLst>
      <p:ext uri="{BB962C8B-B14F-4D97-AF65-F5344CB8AC3E}">
        <p14:creationId xmlns:p14="http://schemas.microsoft.com/office/powerpoint/2010/main" val="427401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DC36-D423-324C-907E-C6EBC258E9DB}"/>
              </a:ext>
            </a:extLst>
          </p:cNvPr>
          <p:cNvSpPr>
            <a:spLocks noGrp="1"/>
          </p:cNvSpPr>
          <p:nvPr>
            <p:ph type="title"/>
          </p:nvPr>
        </p:nvSpPr>
        <p:spPr>
          <a:xfrm>
            <a:off x="841513" y="136525"/>
            <a:ext cx="10515600" cy="1325563"/>
          </a:xfrm>
        </p:spPr>
        <p:txBody>
          <a:bodyPr/>
          <a:lstStyle/>
          <a:p>
            <a:r>
              <a:rPr lang="en-US" b="1" dirty="0"/>
              <a:t>LGA - why is a good Chair important? </a:t>
            </a:r>
          </a:p>
        </p:txBody>
      </p:sp>
      <p:graphicFrame>
        <p:nvGraphicFramePr>
          <p:cNvPr id="5" name="Content Placeholder 4">
            <a:extLst>
              <a:ext uri="{FF2B5EF4-FFF2-40B4-BE49-F238E27FC236}">
                <a16:creationId xmlns:a16="http://schemas.microsoft.com/office/drawing/2014/main" id="{178B9F65-C20A-6C4F-9BCB-FAEF151B01BA}"/>
              </a:ext>
            </a:extLst>
          </p:cNvPr>
          <p:cNvGraphicFramePr>
            <a:graphicFrameLocks noGrp="1"/>
          </p:cNvGraphicFramePr>
          <p:nvPr>
            <p:ph idx="1"/>
            <p:extLst>
              <p:ext uri="{D42A27DB-BD31-4B8C-83A1-F6EECF244321}">
                <p14:modId xmlns:p14="http://schemas.microsoft.com/office/powerpoint/2010/main" val="1165234936"/>
              </p:ext>
            </p:extLst>
          </p:nvPr>
        </p:nvGraphicFramePr>
        <p:xfrm>
          <a:off x="838200" y="1554480"/>
          <a:ext cx="10515600" cy="4938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12068B9-B6CB-D04B-B92E-E37E194DA4A8}"/>
              </a:ext>
            </a:extLst>
          </p:cNvPr>
          <p:cNvSpPr>
            <a:spLocks noGrp="1"/>
          </p:cNvSpPr>
          <p:nvPr>
            <p:ph type="sldNum" sz="quarter" idx="12"/>
          </p:nvPr>
        </p:nvSpPr>
        <p:spPr/>
        <p:txBody>
          <a:bodyPr/>
          <a:lstStyle/>
          <a:p>
            <a:fld id="{74D76F4A-6DD9-6946-B52C-F78DE64ADBEB}" type="slidenum">
              <a:rPr lang="en-US" smtClean="0"/>
              <a:t>12</a:t>
            </a:fld>
            <a:endParaRPr lang="en-US" dirty="0"/>
          </a:p>
        </p:txBody>
      </p:sp>
    </p:spTree>
    <p:extLst>
      <p:ext uri="{BB962C8B-B14F-4D97-AF65-F5344CB8AC3E}">
        <p14:creationId xmlns:p14="http://schemas.microsoft.com/office/powerpoint/2010/main" val="26884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outdoor, sky, road&#10;&#10;Description automatically generated">
            <a:extLst>
              <a:ext uri="{FF2B5EF4-FFF2-40B4-BE49-F238E27FC236}">
                <a16:creationId xmlns:a16="http://schemas.microsoft.com/office/drawing/2014/main" id="{24A4EB63-64BB-5508-BDAA-2D7BF4426A6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7725" b="-1"/>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8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4" descr="Ducks swimming in a lake&#10;&#10;Description automatically generated with medium confidence">
            <a:extLst>
              <a:ext uri="{FF2B5EF4-FFF2-40B4-BE49-F238E27FC236}">
                <a16:creationId xmlns:a16="http://schemas.microsoft.com/office/drawing/2014/main" id="{A38C8789-C02C-2932-A9AB-54249A0068AF}"/>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r="3" b="14731"/>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TextBox 3">
            <a:extLst>
              <a:ext uri="{FF2B5EF4-FFF2-40B4-BE49-F238E27FC236}">
                <a16:creationId xmlns:a16="http://schemas.microsoft.com/office/drawing/2014/main" id="{65BE54E9-807F-5193-AB5C-D6FE127FBC23}"/>
              </a:ext>
            </a:extLst>
          </p:cNvPr>
          <p:cNvSpPr txBox="1"/>
          <p:nvPr/>
        </p:nvSpPr>
        <p:spPr>
          <a:xfrm>
            <a:off x="4654296" y="2706624"/>
            <a:ext cx="6894576" cy="3483864"/>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endParaRPr lang="en-US" sz="2200" b="1" dirty="0"/>
          </a:p>
          <a:p>
            <a:pPr algn="ctr">
              <a:lnSpc>
                <a:spcPct val="90000"/>
              </a:lnSpc>
              <a:spcBef>
                <a:spcPct val="0"/>
              </a:spcBef>
              <a:spcAft>
                <a:spcPts val="600"/>
              </a:spcAft>
            </a:pPr>
            <a:r>
              <a:rPr lang="en-US" sz="4000" b="1" dirty="0"/>
              <a:t>What do you think is the biggest challenge to being an effective Chair of a meeting?</a:t>
            </a:r>
          </a:p>
          <a:p>
            <a:pPr indent="-228600">
              <a:lnSpc>
                <a:spcPct val="90000"/>
              </a:lnSpc>
              <a:spcBef>
                <a:spcPct val="0"/>
              </a:spcBef>
              <a:spcAft>
                <a:spcPts val="600"/>
              </a:spcAft>
              <a:buFont typeface="Arial" panose="020B0604020202020204" pitchFamily="34" charset="0"/>
              <a:buChar char="•"/>
            </a:pPr>
            <a:endParaRPr lang="en-US" sz="2200" dirty="0"/>
          </a:p>
        </p:txBody>
      </p:sp>
      <p:sp>
        <p:nvSpPr>
          <p:cNvPr id="2" name="Slide Number Placeholder 1">
            <a:extLst>
              <a:ext uri="{FF2B5EF4-FFF2-40B4-BE49-F238E27FC236}">
                <a16:creationId xmlns:a16="http://schemas.microsoft.com/office/drawing/2014/main" id="{67FF504F-D146-1042-9CB7-2049D3559D2A}"/>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74D76F4A-6DD9-6946-B52C-F78DE64ADBEB}" type="slidenum">
              <a:rPr lang="en-US"/>
              <a:pPr>
                <a:lnSpc>
                  <a:spcPct val="90000"/>
                </a:lnSpc>
                <a:spcAft>
                  <a:spcPts val="600"/>
                </a:spcAft>
                <a:defRPr/>
              </a:pPr>
              <a:t>13</a:t>
            </a:fld>
            <a:endParaRPr lang="en-US"/>
          </a:p>
        </p:txBody>
      </p:sp>
      <p:sp>
        <p:nvSpPr>
          <p:cNvPr id="3" name="TextBox 2">
            <a:extLst>
              <a:ext uri="{FF2B5EF4-FFF2-40B4-BE49-F238E27FC236}">
                <a16:creationId xmlns:a16="http://schemas.microsoft.com/office/drawing/2014/main" id="{D6A6FE16-4847-6441-85CA-7E0148F7E7EF}"/>
              </a:ext>
            </a:extLst>
          </p:cNvPr>
          <p:cNvSpPr txBox="1"/>
          <p:nvPr/>
        </p:nvSpPr>
        <p:spPr>
          <a:xfrm>
            <a:off x="644171" y="724356"/>
            <a:ext cx="4023360" cy="4156772"/>
          </a:xfrm>
          <a:prstGeom prst="rect">
            <a:avLst/>
          </a:prstGeom>
        </p:spPr>
        <p:txBody>
          <a:bodyPr vert="horz" lIns="91440" tIns="45720" rIns="91440" bIns="45720" rtlCol="0" anchor="b">
            <a:noAutofit/>
          </a:bodyPr>
          <a:lstStyle/>
          <a:p>
            <a:pPr algn="ctr">
              <a:lnSpc>
                <a:spcPct val="90000"/>
              </a:lnSpc>
              <a:spcBef>
                <a:spcPct val="0"/>
              </a:spcBef>
              <a:spcAft>
                <a:spcPts val="600"/>
              </a:spcAft>
            </a:pPr>
            <a:endParaRPr lang="en-US" sz="4400" b="1" dirty="0">
              <a:latin typeface="Roboto" panose="02000000000000000000" pitchFamily="2" charset="0"/>
              <a:ea typeface="+mj-ea"/>
              <a:cs typeface="+mj-cs"/>
            </a:endParaRPr>
          </a:p>
        </p:txBody>
      </p:sp>
      <p:sp>
        <p:nvSpPr>
          <p:cNvPr id="5" name="TextBox 4">
            <a:extLst>
              <a:ext uri="{FF2B5EF4-FFF2-40B4-BE49-F238E27FC236}">
                <a16:creationId xmlns:a16="http://schemas.microsoft.com/office/drawing/2014/main" id="{669E77B3-933C-787A-9303-E37162D686EF}"/>
              </a:ext>
            </a:extLst>
          </p:cNvPr>
          <p:cNvSpPr txBox="1"/>
          <p:nvPr/>
        </p:nvSpPr>
        <p:spPr>
          <a:xfrm>
            <a:off x="5301343" y="2416629"/>
            <a:ext cx="184731" cy="369332"/>
          </a:xfrm>
          <a:prstGeom prst="rect">
            <a:avLst/>
          </a:prstGeom>
          <a:noFill/>
        </p:spPr>
        <p:txBody>
          <a:bodyPr wrap="none" rtlCol="0">
            <a:spAutoFit/>
          </a:bodyPr>
          <a:lstStyle/>
          <a:p>
            <a:endParaRPr lang="en-GB" dirty="0"/>
          </a:p>
        </p:txBody>
      </p:sp>
      <p:sp>
        <p:nvSpPr>
          <p:cNvPr id="6" name="TextBox 5">
            <a:extLst>
              <a:ext uri="{FF2B5EF4-FFF2-40B4-BE49-F238E27FC236}">
                <a16:creationId xmlns:a16="http://schemas.microsoft.com/office/drawing/2014/main" id="{F3F6C375-411D-EB74-D305-940E814034EB}"/>
              </a:ext>
            </a:extLst>
          </p:cNvPr>
          <p:cNvSpPr txBox="1"/>
          <p:nvPr/>
        </p:nvSpPr>
        <p:spPr>
          <a:xfrm>
            <a:off x="9916886" y="3581400"/>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564537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46ECD7-55F3-8D46-AEBE-9EA96DAAB698}"/>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ea typeface="+mj-ea"/>
                <a:cs typeface="+mj-cs"/>
              </a:rPr>
              <a:t>The Legal Framework for Meetings</a:t>
            </a:r>
          </a:p>
        </p:txBody>
      </p:sp>
      <p:sp>
        <p:nvSpPr>
          <p:cNvPr id="4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ody of water with trees and buildings in the background&#10;&#10;Description automatically generated with medium confidence">
            <a:extLst>
              <a:ext uri="{FF2B5EF4-FFF2-40B4-BE49-F238E27FC236}">
                <a16:creationId xmlns:a16="http://schemas.microsoft.com/office/drawing/2014/main" id="{CB786816-5E38-69BC-6090-759F7B9F95B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3392" y="2642616"/>
            <a:ext cx="4807712" cy="3605784"/>
          </a:xfrm>
          <a:prstGeom prst="rect">
            <a:avLst/>
          </a:prstGeom>
        </p:spPr>
      </p:pic>
      <p:pic>
        <p:nvPicPr>
          <p:cNvPr id="10" name="Picture 9" descr="A picture containing text, grass, outdoor, sky&#10;&#10;Description automatically generated">
            <a:extLst>
              <a:ext uri="{FF2B5EF4-FFF2-40B4-BE49-F238E27FC236}">
                <a16:creationId xmlns:a16="http://schemas.microsoft.com/office/drawing/2014/main" id="{80E2EF78-EBA4-C235-E74A-9061B92F48B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657848" y="2642616"/>
            <a:ext cx="4807712" cy="3605784"/>
          </a:xfrm>
          <a:prstGeom prst="rect">
            <a:avLst/>
          </a:prstGeom>
        </p:spPr>
      </p:pic>
    </p:spTree>
    <p:extLst>
      <p:ext uri="{BB962C8B-B14F-4D97-AF65-F5344CB8AC3E}">
        <p14:creationId xmlns:p14="http://schemas.microsoft.com/office/powerpoint/2010/main" val="46185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A00B-259F-D148-9477-9AC9408C9E16}"/>
              </a:ext>
            </a:extLst>
          </p:cNvPr>
          <p:cNvSpPr>
            <a:spLocks noGrp="1"/>
          </p:cNvSpPr>
          <p:nvPr>
            <p:ph type="title"/>
          </p:nvPr>
        </p:nvSpPr>
        <p:spPr>
          <a:xfrm>
            <a:off x="2389239" y="365125"/>
            <a:ext cx="8964561" cy="1325563"/>
          </a:xfrm>
        </p:spPr>
        <p:txBody>
          <a:bodyPr/>
          <a:lstStyle/>
          <a:p>
            <a:r>
              <a:rPr lang="en-US" b="1" dirty="0"/>
              <a:t>Legal framework</a:t>
            </a:r>
          </a:p>
        </p:txBody>
      </p:sp>
      <p:graphicFrame>
        <p:nvGraphicFramePr>
          <p:cNvPr id="5" name="Content Placeholder 4">
            <a:extLst>
              <a:ext uri="{FF2B5EF4-FFF2-40B4-BE49-F238E27FC236}">
                <a16:creationId xmlns:a16="http://schemas.microsoft.com/office/drawing/2014/main" id="{B76D1371-1D9B-E24F-BE2F-F2169528A7E9}"/>
              </a:ext>
            </a:extLst>
          </p:cNvPr>
          <p:cNvGraphicFramePr>
            <a:graphicFrameLocks noGrp="1"/>
          </p:cNvGraphicFramePr>
          <p:nvPr>
            <p:ph idx="1"/>
            <p:extLst>
              <p:ext uri="{D42A27DB-BD31-4B8C-83A1-F6EECF244321}">
                <p14:modId xmlns:p14="http://schemas.microsoft.com/office/powerpoint/2010/main" val="2610712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6C6B76D-2404-0B43-A7B6-38DB7C98F5B7}"/>
              </a:ext>
            </a:extLst>
          </p:cNvPr>
          <p:cNvSpPr>
            <a:spLocks noGrp="1"/>
          </p:cNvSpPr>
          <p:nvPr>
            <p:ph type="sldNum" sz="quarter" idx="12"/>
          </p:nvPr>
        </p:nvSpPr>
        <p:spPr/>
        <p:txBody>
          <a:bodyPr/>
          <a:lstStyle/>
          <a:p>
            <a:fld id="{74D76F4A-6DD9-6946-B52C-F78DE64ADBEB}" type="slidenum">
              <a:rPr lang="en-US" smtClean="0"/>
              <a:t>15</a:t>
            </a:fld>
            <a:endParaRPr lang="en-US" dirty="0"/>
          </a:p>
        </p:txBody>
      </p:sp>
    </p:spTree>
    <p:extLst>
      <p:ext uri="{BB962C8B-B14F-4D97-AF65-F5344CB8AC3E}">
        <p14:creationId xmlns:p14="http://schemas.microsoft.com/office/powerpoint/2010/main" val="293797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7C74-E049-9B43-ADF0-3E77BEE911A4}"/>
              </a:ext>
            </a:extLst>
          </p:cNvPr>
          <p:cNvSpPr>
            <a:spLocks noGrp="1"/>
          </p:cNvSpPr>
          <p:nvPr>
            <p:ph type="title"/>
          </p:nvPr>
        </p:nvSpPr>
        <p:spPr/>
        <p:txBody>
          <a:bodyPr/>
          <a:lstStyle/>
          <a:p>
            <a:r>
              <a:rPr lang="en-US" b="1" dirty="0"/>
              <a:t>Key aspects for a Chair to understand</a:t>
            </a:r>
          </a:p>
        </p:txBody>
      </p:sp>
      <p:graphicFrame>
        <p:nvGraphicFramePr>
          <p:cNvPr id="5" name="Content Placeholder 4">
            <a:extLst>
              <a:ext uri="{FF2B5EF4-FFF2-40B4-BE49-F238E27FC236}">
                <a16:creationId xmlns:a16="http://schemas.microsoft.com/office/drawing/2014/main" id="{E006BEC6-6F8E-1D43-ACFB-6ED706CEC7A8}"/>
              </a:ext>
            </a:extLst>
          </p:cNvPr>
          <p:cNvGraphicFramePr>
            <a:graphicFrameLocks noGrp="1"/>
          </p:cNvGraphicFramePr>
          <p:nvPr>
            <p:ph idx="1"/>
            <p:extLst>
              <p:ext uri="{D42A27DB-BD31-4B8C-83A1-F6EECF244321}">
                <p14:modId xmlns:p14="http://schemas.microsoft.com/office/powerpoint/2010/main" val="3987099043"/>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5D505FE-FDE4-9F41-ABD1-F47CAE6C2114}"/>
              </a:ext>
            </a:extLst>
          </p:cNvPr>
          <p:cNvSpPr>
            <a:spLocks noGrp="1"/>
          </p:cNvSpPr>
          <p:nvPr>
            <p:ph type="sldNum" sz="quarter" idx="12"/>
          </p:nvPr>
        </p:nvSpPr>
        <p:spPr/>
        <p:txBody>
          <a:bodyPr/>
          <a:lstStyle/>
          <a:p>
            <a:fld id="{74D76F4A-6DD9-6946-B52C-F78DE64ADBEB}" type="slidenum">
              <a:rPr lang="en-US" smtClean="0"/>
              <a:t>16</a:t>
            </a:fld>
            <a:endParaRPr lang="en-US" dirty="0"/>
          </a:p>
        </p:txBody>
      </p:sp>
    </p:spTree>
    <p:extLst>
      <p:ext uri="{BB962C8B-B14F-4D97-AF65-F5344CB8AC3E}">
        <p14:creationId xmlns:p14="http://schemas.microsoft.com/office/powerpoint/2010/main" val="1890260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BFCE5157-A834-674D-AD42-2E394FD3A3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7295" b="7295"/>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4" name="Slide Number Placeholder 3">
            <a:extLst>
              <a:ext uri="{FF2B5EF4-FFF2-40B4-BE49-F238E27FC236}">
                <a16:creationId xmlns:a16="http://schemas.microsoft.com/office/drawing/2014/main" id="{54A8BD2D-D5F7-9349-BA73-C95F6C7C0AB9}"/>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a:pPr>
                <a:spcAft>
                  <a:spcPts val="600"/>
                </a:spcAft>
              </a:pPr>
              <a:t>17</a:t>
            </a:fld>
            <a:endParaRPr lang="en-US" dirty="0"/>
          </a:p>
        </p:txBody>
      </p:sp>
      <p:graphicFrame>
        <p:nvGraphicFramePr>
          <p:cNvPr id="6" name="Content Placeholder 2">
            <a:extLst>
              <a:ext uri="{FF2B5EF4-FFF2-40B4-BE49-F238E27FC236}">
                <a16:creationId xmlns:a16="http://schemas.microsoft.com/office/drawing/2014/main" id="{6EE00E90-30D5-4AB6-8283-A832D028246D}"/>
              </a:ext>
            </a:extLst>
          </p:cNvPr>
          <p:cNvGraphicFramePr>
            <a:graphicFrameLocks noGrp="1"/>
          </p:cNvGraphicFramePr>
          <p:nvPr>
            <p:ph idx="1"/>
            <p:extLst>
              <p:ext uri="{D42A27DB-BD31-4B8C-83A1-F6EECF244321}">
                <p14:modId xmlns:p14="http://schemas.microsoft.com/office/powerpoint/2010/main" val="2370051389"/>
              </p:ext>
            </p:extLst>
          </p:nvPr>
        </p:nvGraphicFramePr>
        <p:xfrm>
          <a:off x="5242559" y="2071316"/>
          <a:ext cx="5876545"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3465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9AEF-41BC-4644-A1E8-C12F63B6E0BB}"/>
              </a:ext>
            </a:extLst>
          </p:cNvPr>
          <p:cNvSpPr>
            <a:spLocks noGrp="1"/>
          </p:cNvSpPr>
          <p:nvPr>
            <p:ph type="title"/>
          </p:nvPr>
        </p:nvSpPr>
        <p:spPr>
          <a:xfrm>
            <a:off x="2462981" y="136525"/>
            <a:ext cx="8890819" cy="1338315"/>
          </a:xfrm>
        </p:spPr>
        <p:txBody>
          <a:bodyPr/>
          <a:lstStyle/>
          <a:p>
            <a:r>
              <a:rPr lang="en-US" b="1" dirty="0"/>
              <a:t>Rules of debate</a:t>
            </a:r>
          </a:p>
        </p:txBody>
      </p:sp>
      <p:graphicFrame>
        <p:nvGraphicFramePr>
          <p:cNvPr id="5" name="Content Placeholder 4">
            <a:extLst>
              <a:ext uri="{FF2B5EF4-FFF2-40B4-BE49-F238E27FC236}">
                <a16:creationId xmlns:a16="http://schemas.microsoft.com/office/drawing/2014/main" id="{D8C9F240-A402-364B-B6CE-76F531FD36D4}"/>
              </a:ext>
            </a:extLst>
          </p:cNvPr>
          <p:cNvGraphicFramePr>
            <a:graphicFrameLocks noGrp="1"/>
          </p:cNvGraphicFramePr>
          <p:nvPr>
            <p:ph idx="1"/>
            <p:extLst>
              <p:ext uri="{D42A27DB-BD31-4B8C-83A1-F6EECF244321}">
                <p14:modId xmlns:p14="http://schemas.microsoft.com/office/powerpoint/2010/main" val="887315942"/>
              </p:ext>
            </p:extLst>
          </p:nvPr>
        </p:nvGraphicFramePr>
        <p:xfrm>
          <a:off x="426720" y="1825625"/>
          <a:ext cx="1132636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B7910A4-6245-BF4D-9CDB-0F8E30D09068}"/>
              </a:ext>
            </a:extLst>
          </p:cNvPr>
          <p:cNvSpPr>
            <a:spLocks noGrp="1"/>
          </p:cNvSpPr>
          <p:nvPr>
            <p:ph type="sldNum" sz="quarter" idx="12"/>
          </p:nvPr>
        </p:nvSpPr>
        <p:spPr/>
        <p:txBody>
          <a:bodyPr/>
          <a:lstStyle/>
          <a:p>
            <a:fld id="{74D76F4A-6DD9-6946-B52C-F78DE64ADBEB}" type="slidenum">
              <a:rPr lang="en-US" smtClean="0"/>
              <a:t>18</a:t>
            </a:fld>
            <a:endParaRPr lang="en-US" dirty="0"/>
          </a:p>
        </p:txBody>
      </p:sp>
    </p:spTree>
    <p:extLst>
      <p:ext uri="{BB962C8B-B14F-4D97-AF65-F5344CB8AC3E}">
        <p14:creationId xmlns:p14="http://schemas.microsoft.com/office/powerpoint/2010/main" val="263102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7729-8676-094F-BBB5-275E02610559}"/>
              </a:ext>
            </a:extLst>
          </p:cNvPr>
          <p:cNvSpPr>
            <a:spLocks noGrp="1"/>
          </p:cNvSpPr>
          <p:nvPr>
            <p:ph type="title"/>
          </p:nvPr>
        </p:nvSpPr>
        <p:spPr/>
        <p:txBody>
          <a:bodyPr/>
          <a:lstStyle/>
          <a:p>
            <a:r>
              <a:rPr lang="en-US" b="1" dirty="0"/>
              <a:t>Amendments to motions</a:t>
            </a:r>
          </a:p>
        </p:txBody>
      </p:sp>
      <p:graphicFrame>
        <p:nvGraphicFramePr>
          <p:cNvPr id="5" name="Content Placeholder 4">
            <a:extLst>
              <a:ext uri="{FF2B5EF4-FFF2-40B4-BE49-F238E27FC236}">
                <a16:creationId xmlns:a16="http://schemas.microsoft.com/office/drawing/2014/main" id="{8C62BAC1-CF5C-DF4D-8A1E-E3551B9D9172}"/>
              </a:ext>
            </a:extLst>
          </p:cNvPr>
          <p:cNvGraphicFramePr>
            <a:graphicFrameLocks noGrp="1"/>
          </p:cNvGraphicFramePr>
          <p:nvPr>
            <p:ph idx="1"/>
            <p:extLst>
              <p:ext uri="{D42A27DB-BD31-4B8C-83A1-F6EECF244321}">
                <p14:modId xmlns:p14="http://schemas.microsoft.com/office/powerpoint/2010/main" val="3465590215"/>
              </p:ext>
            </p:extLst>
          </p:nvPr>
        </p:nvGraphicFramePr>
        <p:xfrm>
          <a:off x="838200" y="1825625"/>
          <a:ext cx="107550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7601342-B57F-764E-BCFB-9CBB9C6BA0C0}"/>
              </a:ext>
            </a:extLst>
          </p:cNvPr>
          <p:cNvSpPr>
            <a:spLocks noGrp="1"/>
          </p:cNvSpPr>
          <p:nvPr>
            <p:ph type="sldNum" sz="quarter" idx="12"/>
          </p:nvPr>
        </p:nvSpPr>
        <p:spPr/>
        <p:txBody>
          <a:bodyPr/>
          <a:lstStyle/>
          <a:p>
            <a:fld id="{74D76F4A-6DD9-6946-B52C-F78DE64ADBEB}" type="slidenum">
              <a:rPr lang="en-US" smtClean="0"/>
              <a:t>19</a:t>
            </a:fld>
            <a:endParaRPr lang="en-US" dirty="0"/>
          </a:p>
        </p:txBody>
      </p:sp>
    </p:spTree>
    <p:extLst>
      <p:ext uri="{BB962C8B-B14F-4D97-AF65-F5344CB8AC3E}">
        <p14:creationId xmlns:p14="http://schemas.microsoft.com/office/powerpoint/2010/main" val="340265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B414F-AB06-A241-A806-78F5896FF391}"/>
              </a:ext>
            </a:extLst>
          </p:cNvPr>
          <p:cNvSpPr>
            <a:spLocks noGrp="1"/>
          </p:cNvSpPr>
          <p:nvPr>
            <p:ph type="title"/>
          </p:nvPr>
        </p:nvSpPr>
        <p:spPr>
          <a:xfrm>
            <a:off x="648929" y="629266"/>
            <a:ext cx="3505495" cy="1622321"/>
          </a:xfrm>
        </p:spPr>
        <p:txBody>
          <a:bodyPr>
            <a:normAutofit fontScale="90000"/>
          </a:bodyPr>
          <a:lstStyle/>
          <a:p>
            <a:pPr algn="ctr"/>
            <a:r>
              <a:rPr lang="en-US" b="1" dirty="0"/>
              <a:t>Bethan Evans Presenter</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8A489463-3E2F-B743-A4A4-D3EE691460A0}"/>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a:solidFill>
                  <a:srgbClr val="303030"/>
                </a:solidFill>
              </a:rPr>
              <a:pPr>
                <a:spcAft>
                  <a:spcPts val="600"/>
                </a:spcAft>
              </a:pPr>
              <a:t>2</a:t>
            </a:fld>
            <a:endParaRPr lang="en-US" dirty="0">
              <a:solidFill>
                <a:srgbClr val="303030"/>
              </a:solidFill>
            </a:endParaRPr>
          </a:p>
        </p:txBody>
      </p:sp>
      <p:graphicFrame>
        <p:nvGraphicFramePr>
          <p:cNvPr id="8" name="Content Placeholder 4">
            <a:extLst>
              <a:ext uri="{FF2B5EF4-FFF2-40B4-BE49-F238E27FC236}">
                <a16:creationId xmlns:a16="http://schemas.microsoft.com/office/drawing/2014/main" id="{1E596E59-003D-5B44-9FF9-070EB623C43A}"/>
              </a:ext>
            </a:extLst>
          </p:cNvPr>
          <p:cNvGraphicFramePr>
            <a:graphicFrameLocks/>
          </p:cNvGraphicFramePr>
          <p:nvPr>
            <p:extLst>
              <p:ext uri="{D42A27DB-BD31-4B8C-83A1-F6EECF244321}">
                <p14:modId xmlns:p14="http://schemas.microsoft.com/office/powerpoint/2010/main" val="2320325113"/>
              </p:ext>
            </p:extLst>
          </p:nvPr>
        </p:nvGraphicFramePr>
        <p:xfrm>
          <a:off x="5405862" y="1921477"/>
          <a:ext cx="6019332" cy="3394890"/>
        </p:xfrm>
        <a:graphic>
          <a:graphicData uri="http://schemas.openxmlformats.org/drawingml/2006/table">
            <a:tbl>
              <a:tblPr firstRow="1" bandRow="1">
                <a:solidFill>
                  <a:srgbClr val="F2F2F2">
                    <a:alpha val="30196"/>
                  </a:srgbClr>
                </a:solidFill>
                <a:tableStyleId>{0E3FDE45-AF77-4B5C-9715-49D594BDF05E}</a:tableStyleId>
              </a:tblPr>
              <a:tblGrid>
                <a:gridCol w="354220">
                  <a:extLst>
                    <a:ext uri="{9D8B030D-6E8A-4147-A177-3AD203B41FA5}">
                      <a16:colId xmlns:a16="http://schemas.microsoft.com/office/drawing/2014/main" val="4220722149"/>
                    </a:ext>
                  </a:extLst>
                </a:gridCol>
                <a:gridCol w="5665112">
                  <a:extLst>
                    <a:ext uri="{9D8B030D-6E8A-4147-A177-3AD203B41FA5}">
                      <a16:colId xmlns:a16="http://schemas.microsoft.com/office/drawing/2014/main" val="3333036648"/>
                    </a:ext>
                  </a:extLst>
                </a:gridCol>
              </a:tblGrid>
              <a:tr h="3011801">
                <a:tc>
                  <a:txBody>
                    <a:bodyPr/>
                    <a:lstStyle/>
                    <a:p>
                      <a:endParaRPr lang="en-US" sz="2200" b="0" cap="none" spc="0" dirty="0">
                        <a:solidFill>
                          <a:schemeClr val="bg1"/>
                        </a:solidFill>
                      </a:endParaRPr>
                    </a:p>
                  </a:txBody>
                  <a:tcPr marL="185855" marR="142965" marT="142965" marB="142965"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a:endParaRPr lang="en-US" sz="2200" b="0" cap="none" spc="0" dirty="0">
                        <a:solidFill>
                          <a:schemeClr val="bg1"/>
                        </a:solidFill>
                      </a:endParaRPr>
                    </a:p>
                    <a:p>
                      <a:pPr algn="ctr"/>
                      <a:r>
                        <a:rPr lang="en-US" sz="3200" b="0" cap="none" spc="0" dirty="0">
                          <a:solidFill>
                            <a:schemeClr val="tx1"/>
                          </a:solidFill>
                        </a:rPr>
                        <a:t>35+ years’ experience advising local authorities</a:t>
                      </a:r>
                    </a:p>
                    <a:p>
                      <a:pPr algn="ctr"/>
                      <a:r>
                        <a:rPr lang="en-US" sz="3200" b="0" cap="none" spc="0" dirty="0">
                          <a:solidFill>
                            <a:schemeClr val="tx1"/>
                          </a:solidFill>
                        </a:rPr>
                        <a:t> on governance, decision making, standards, probity and new ways of working</a:t>
                      </a:r>
                    </a:p>
                    <a:p>
                      <a:endParaRPr lang="en-US" sz="2200" b="0" cap="none" spc="0" dirty="0">
                        <a:solidFill>
                          <a:schemeClr val="bg1"/>
                        </a:solidFill>
                      </a:endParaRPr>
                    </a:p>
                  </a:txBody>
                  <a:tcPr marL="185855" marR="142965" marT="142965" marB="142965" anchor="ctr">
                    <a:lnL w="12700" cmpd="sng">
                      <a:noFill/>
                    </a:lnL>
                    <a:lnR w="12700" cmpd="sng">
                      <a:noFill/>
                    </a:lnR>
                    <a:lnT w="19050" cap="flat" cmpd="sng" algn="ctr">
                      <a:noFill/>
                      <a:prstDash val="solid"/>
                    </a:lnT>
                    <a:lnB w="38100" cmpd="sng">
                      <a:noFill/>
                    </a:lnB>
                    <a:noFill/>
                  </a:tcPr>
                </a:tc>
                <a:extLst>
                  <a:ext uri="{0D108BD9-81ED-4DB2-BD59-A6C34878D82A}">
                    <a16:rowId xmlns:a16="http://schemas.microsoft.com/office/drawing/2014/main" val="3728416262"/>
                  </a:ext>
                </a:extLst>
              </a:tr>
            </a:tbl>
          </a:graphicData>
        </a:graphic>
      </p:graphicFrame>
      <p:pic>
        <p:nvPicPr>
          <p:cNvPr id="11" name="Content Placeholder 5">
            <a:extLst>
              <a:ext uri="{FF2B5EF4-FFF2-40B4-BE49-F238E27FC236}">
                <a16:creationId xmlns:a16="http://schemas.microsoft.com/office/drawing/2014/main" id="{76A54E1C-C99F-D542-B463-C91D086EAD5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630" y="2483708"/>
            <a:ext cx="4463586" cy="3042344"/>
          </a:xfrm>
          <a:prstGeom prst="rect">
            <a:avLst/>
          </a:prstGeom>
        </p:spPr>
      </p:pic>
    </p:spTree>
    <p:extLst>
      <p:ext uri="{BB962C8B-B14F-4D97-AF65-F5344CB8AC3E}">
        <p14:creationId xmlns:p14="http://schemas.microsoft.com/office/powerpoint/2010/main" val="3337141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9AD8DD-F699-7142-80EA-DCE252616569}"/>
              </a:ext>
            </a:extLst>
          </p:cNvPr>
          <p:cNvSpPr>
            <a:spLocks noGrp="1"/>
          </p:cNvSpPr>
          <p:nvPr>
            <p:ph type="title"/>
          </p:nvPr>
        </p:nvSpPr>
        <p:spPr>
          <a:xfrm>
            <a:off x="694943" y="552091"/>
            <a:ext cx="3600860" cy="5431536"/>
          </a:xfrm>
        </p:spPr>
        <p:txBody>
          <a:bodyPr>
            <a:normAutofit/>
          </a:bodyPr>
          <a:lstStyle/>
          <a:p>
            <a:pPr algn="ctr"/>
            <a:r>
              <a:rPr lang="en-US" sz="4800" b="1" dirty="0"/>
              <a:t>Key powers of a Chair</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4D075A6-62CF-7046-80D3-6E2DB2C9D2E7}"/>
              </a:ext>
            </a:extLst>
          </p:cNvPr>
          <p:cNvSpPr>
            <a:spLocks noGrp="1"/>
          </p:cNvSpPr>
          <p:nvPr>
            <p:ph idx="1"/>
          </p:nvPr>
        </p:nvSpPr>
        <p:spPr>
          <a:xfrm>
            <a:off x="5305860" y="1206138"/>
            <a:ext cx="6370639" cy="5239609"/>
          </a:xfrm>
        </p:spPr>
        <p:txBody>
          <a:bodyPr anchor="ctr">
            <a:normAutofit/>
          </a:bodyPr>
          <a:lstStyle/>
          <a:p>
            <a:pPr>
              <a:buFont typeface="Wingdings" pitchFamily="2" charset="2"/>
              <a:buChar char="ü"/>
            </a:pPr>
            <a:r>
              <a:rPr lang="en-US" dirty="0"/>
              <a:t>Has a second or casting vote to decide tied votes</a:t>
            </a:r>
          </a:p>
          <a:p>
            <a:pPr>
              <a:buFont typeface="Wingdings" pitchFamily="2" charset="2"/>
              <a:buChar char="ü"/>
            </a:pPr>
            <a:r>
              <a:rPr lang="en-US" dirty="0"/>
              <a:t>Can add urgent items to the agenda of a meeting </a:t>
            </a:r>
          </a:p>
          <a:p>
            <a:pPr>
              <a:buFont typeface="Wingdings" pitchFamily="2" charset="2"/>
              <a:buChar char="ü"/>
            </a:pPr>
            <a:r>
              <a:rPr lang="en-US" dirty="0"/>
              <a:t>Can make a final ruling on points of order and personal explanations</a:t>
            </a:r>
          </a:p>
          <a:p>
            <a:pPr>
              <a:buFont typeface="Wingdings" pitchFamily="2" charset="2"/>
              <a:buChar char="ü"/>
            </a:pPr>
            <a:r>
              <a:rPr lang="en-US" dirty="0"/>
              <a:t>Can make a ruling on closure motions</a:t>
            </a:r>
          </a:p>
          <a:p>
            <a:pPr>
              <a:buFont typeface="Wingdings" pitchFamily="2" charset="2"/>
              <a:buChar char="ü"/>
            </a:pPr>
            <a:r>
              <a:rPr lang="en-US" dirty="0"/>
              <a:t>Power to deal with disorderly conduct</a:t>
            </a:r>
          </a:p>
          <a:p>
            <a:pPr>
              <a:buFont typeface="Wingdings" pitchFamily="2" charset="2"/>
              <a:buChar char="ü"/>
            </a:pPr>
            <a:endParaRPr lang="en-US" sz="3200" dirty="0"/>
          </a:p>
          <a:p>
            <a:endParaRPr lang="en-US" sz="2200" dirty="0"/>
          </a:p>
        </p:txBody>
      </p:sp>
      <p:sp>
        <p:nvSpPr>
          <p:cNvPr id="4" name="Slide Number Placeholder 3">
            <a:extLst>
              <a:ext uri="{FF2B5EF4-FFF2-40B4-BE49-F238E27FC236}">
                <a16:creationId xmlns:a16="http://schemas.microsoft.com/office/drawing/2014/main" id="{EE5DCBCB-F91D-7641-A1FD-327F5421BABF}"/>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smtClean="0"/>
              <a:pPr>
                <a:spcAft>
                  <a:spcPts val="600"/>
                </a:spcAft>
              </a:pPr>
              <a:t>20</a:t>
            </a:fld>
            <a:endParaRPr lang="en-US" dirty="0"/>
          </a:p>
        </p:txBody>
      </p:sp>
    </p:spTree>
    <p:extLst>
      <p:ext uri="{BB962C8B-B14F-4D97-AF65-F5344CB8AC3E}">
        <p14:creationId xmlns:p14="http://schemas.microsoft.com/office/powerpoint/2010/main" val="411974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58CDC6-E9A6-F04A-83D6-D4ABBF1B8240}"/>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dirty="0">
                <a:ea typeface="+mj-ea"/>
                <a:cs typeface="+mj-cs"/>
              </a:rPr>
              <a:t>Conduct at meetings</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5" descr="Wonkette: Gilford school controversy 'a chilling...">
            <a:extLst>
              <a:ext uri="{FF2B5EF4-FFF2-40B4-BE49-F238E27FC236}">
                <a16:creationId xmlns:a16="http://schemas.microsoft.com/office/drawing/2014/main" id="{547681D1-1BD9-AA44-B571-9E7B75B0B4E2}"/>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b="-1"/>
          <a:stretch/>
        </p:blipFill>
        <p:spPr>
          <a:xfrm>
            <a:off x="504885" y="2642616"/>
            <a:ext cx="5244725" cy="3605784"/>
          </a:xfrm>
          <a:prstGeom prst="rect">
            <a:avLst/>
          </a:prstGeom>
        </p:spPr>
      </p:pic>
      <p:pic>
        <p:nvPicPr>
          <p:cNvPr id="5" name="Picture 4" descr="A group of people holding a sign&#10;&#10;Description automatically generated with medium confidence">
            <a:extLst>
              <a:ext uri="{FF2B5EF4-FFF2-40B4-BE49-F238E27FC236}">
                <a16:creationId xmlns:a16="http://schemas.microsoft.com/office/drawing/2014/main" id="{5010D5F8-9426-3B4F-8D35-E73EBF8229A9}"/>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p:blipFill>
        <p:spPr>
          <a:xfrm>
            <a:off x="6410392" y="2642616"/>
            <a:ext cx="5302623" cy="3605784"/>
          </a:xfrm>
          <a:prstGeom prst="rect">
            <a:avLst/>
          </a:prstGeom>
        </p:spPr>
      </p:pic>
      <p:sp>
        <p:nvSpPr>
          <p:cNvPr id="2" name="Slide Number Placeholder 1">
            <a:extLst>
              <a:ext uri="{FF2B5EF4-FFF2-40B4-BE49-F238E27FC236}">
                <a16:creationId xmlns:a16="http://schemas.microsoft.com/office/drawing/2014/main" id="{0634C3BE-3759-4645-B589-C51613CBD7A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4D76F4A-6DD9-6946-B52C-F78DE64ADBEB}" type="slidenum">
              <a:rPr lang="en-US" smtClean="0"/>
              <a:pPr>
                <a:spcAft>
                  <a:spcPts val="600"/>
                </a:spcAft>
              </a:pPr>
              <a:t>21</a:t>
            </a:fld>
            <a:endParaRPr lang="en-US" dirty="0"/>
          </a:p>
        </p:txBody>
      </p:sp>
    </p:spTree>
    <p:extLst>
      <p:ext uri="{BB962C8B-B14F-4D97-AF65-F5344CB8AC3E}">
        <p14:creationId xmlns:p14="http://schemas.microsoft.com/office/powerpoint/2010/main" val="3317608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8BE0-96A7-D143-B748-F7EA462016B2}"/>
              </a:ext>
            </a:extLst>
          </p:cNvPr>
          <p:cNvSpPr>
            <a:spLocks noGrp="1"/>
          </p:cNvSpPr>
          <p:nvPr>
            <p:ph type="title"/>
          </p:nvPr>
        </p:nvSpPr>
        <p:spPr>
          <a:xfrm>
            <a:off x="838200" y="365125"/>
            <a:ext cx="10515600" cy="1325563"/>
          </a:xfrm>
        </p:spPr>
        <p:txBody>
          <a:bodyPr>
            <a:normAutofit/>
          </a:bodyPr>
          <a:lstStyle/>
          <a:p>
            <a:r>
              <a:rPr lang="en-US" b="1" dirty="0"/>
              <a:t>Conduct at meetings</a:t>
            </a:r>
          </a:p>
        </p:txBody>
      </p:sp>
      <p:graphicFrame>
        <p:nvGraphicFramePr>
          <p:cNvPr id="5" name="Content Placeholder 4">
            <a:extLst>
              <a:ext uri="{FF2B5EF4-FFF2-40B4-BE49-F238E27FC236}">
                <a16:creationId xmlns:a16="http://schemas.microsoft.com/office/drawing/2014/main" id="{3DBAC920-95A5-3D42-B491-14660DE9C0B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C2381C1-005D-D349-B591-9255E186294F}"/>
              </a:ext>
            </a:extLst>
          </p:cNvPr>
          <p:cNvSpPr>
            <a:spLocks noGrp="1"/>
          </p:cNvSpPr>
          <p:nvPr>
            <p:ph type="sldNum" sz="quarter" idx="12"/>
          </p:nvPr>
        </p:nvSpPr>
        <p:spPr/>
        <p:txBody>
          <a:bodyPr/>
          <a:lstStyle/>
          <a:p>
            <a:fld id="{74D76F4A-6DD9-6946-B52C-F78DE64ADBEB}" type="slidenum">
              <a:rPr lang="en-US" smtClean="0"/>
              <a:t>22</a:t>
            </a:fld>
            <a:endParaRPr lang="en-US" dirty="0"/>
          </a:p>
        </p:txBody>
      </p:sp>
    </p:spTree>
    <p:extLst>
      <p:ext uri="{BB962C8B-B14F-4D97-AF65-F5344CB8AC3E}">
        <p14:creationId xmlns:p14="http://schemas.microsoft.com/office/powerpoint/2010/main" val="148413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9AEF-41BC-4644-A1E8-C12F63B6E0BB}"/>
              </a:ext>
            </a:extLst>
          </p:cNvPr>
          <p:cNvSpPr>
            <a:spLocks noGrp="1"/>
          </p:cNvSpPr>
          <p:nvPr>
            <p:ph type="title"/>
          </p:nvPr>
        </p:nvSpPr>
        <p:spPr>
          <a:xfrm>
            <a:off x="838200" y="365125"/>
            <a:ext cx="10515600" cy="1325563"/>
          </a:xfrm>
        </p:spPr>
        <p:txBody>
          <a:bodyPr>
            <a:normAutofit/>
          </a:bodyPr>
          <a:lstStyle/>
          <a:p>
            <a:r>
              <a:rPr lang="en-US" b="1" dirty="0"/>
              <a:t>Keeping Order</a:t>
            </a:r>
          </a:p>
        </p:txBody>
      </p:sp>
      <p:graphicFrame>
        <p:nvGraphicFramePr>
          <p:cNvPr id="5" name="Content Placeholder 4">
            <a:extLst>
              <a:ext uri="{FF2B5EF4-FFF2-40B4-BE49-F238E27FC236}">
                <a16:creationId xmlns:a16="http://schemas.microsoft.com/office/drawing/2014/main" id="{D8C9F240-A402-364B-B6CE-76F531FD36D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B7910A4-6245-BF4D-9CDB-0F8E30D09068}"/>
              </a:ext>
            </a:extLst>
          </p:cNvPr>
          <p:cNvSpPr>
            <a:spLocks noGrp="1"/>
          </p:cNvSpPr>
          <p:nvPr>
            <p:ph type="sldNum" sz="quarter" idx="12"/>
          </p:nvPr>
        </p:nvSpPr>
        <p:spPr/>
        <p:txBody>
          <a:bodyPr/>
          <a:lstStyle/>
          <a:p>
            <a:fld id="{74D76F4A-6DD9-6946-B52C-F78DE64ADBEB}" type="slidenum">
              <a:rPr lang="en-US" smtClean="0"/>
              <a:t>23</a:t>
            </a:fld>
            <a:endParaRPr lang="en-US" dirty="0"/>
          </a:p>
        </p:txBody>
      </p:sp>
    </p:spTree>
    <p:extLst>
      <p:ext uri="{BB962C8B-B14F-4D97-AF65-F5344CB8AC3E}">
        <p14:creationId xmlns:p14="http://schemas.microsoft.com/office/powerpoint/2010/main" val="397914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52A2B3B-30AC-A54D-97E9-CF1622C57FB8}"/>
              </a:ext>
            </a:extLst>
          </p:cNvPr>
          <p:cNvSpPr>
            <a:spLocks noGrp="1"/>
          </p:cNvSpPr>
          <p:nvPr>
            <p:ph type="title"/>
          </p:nvPr>
        </p:nvSpPr>
        <p:spPr>
          <a:xfrm>
            <a:off x="642761" y="4394406"/>
            <a:ext cx="10906008" cy="1115415"/>
          </a:xfrm>
        </p:spPr>
        <p:txBody>
          <a:bodyPr vert="horz" lIns="91440" tIns="45720" rIns="91440" bIns="45720" rtlCol="0" anchor="b">
            <a:normAutofit/>
          </a:bodyPr>
          <a:lstStyle/>
          <a:p>
            <a:pPr algn="ctr"/>
            <a:r>
              <a:rPr lang="en-US" sz="4800" b="1" kern="1200" dirty="0">
                <a:solidFill>
                  <a:schemeClr val="tx1"/>
                </a:solidFill>
                <a:latin typeface="+mn-lt"/>
                <a:ea typeface="+mj-ea"/>
                <a:cs typeface="+mj-cs"/>
              </a:rPr>
              <a:t>Different types of  meetings</a:t>
            </a:r>
          </a:p>
        </p:txBody>
      </p:sp>
      <p:pic>
        <p:nvPicPr>
          <p:cNvPr id="8" name="Picture 7" descr="A picture containing text, wall, indoor, display&#10;&#10;Description automatically generated">
            <a:extLst>
              <a:ext uri="{FF2B5EF4-FFF2-40B4-BE49-F238E27FC236}">
                <a16:creationId xmlns:a16="http://schemas.microsoft.com/office/drawing/2014/main" id="{F5290931-4AA7-C2A3-538B-34C9D4A1D7F5}"/>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r="218" b="-5"/>
          <a:stretch/>
        </p:blipFill>
        <p:spPr>
          <a:xfrm>
            <a:off x="321628" y="320511"/>
            <a:ext cx="3794760" cy="3930978"/>
          </a:xfrm>
          <a:prstGeom prst="rect">
            <a:avLst/>
          </a:prstGeom>
        </p:spPr>
      </p:pic>
      <p:pic>
        <p:nvPicPr>
          <p:cNvPr id="10" name="Picture 9" descr="A group of people sitting in a room&#10;&#10;Description automatically generated with medium confidence">
            <a:extLst>
              <a:ext uri="{FF2B5EF4-FFF2-40B4-BE49-F238E27FC236}">
                <a16:creationId xmlns:a16="http://schemas.microsoft.com/office/drawing/2014/main" id="{5F9D0582-E5E0-FB24-0C28-808D7A005475}"/>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t="36"/>
          <a:stretch/>
        </p:blipFill>
        <p:spPr>
          <a:xfrm>
            <a:off x="4198385" y="320511"/>
            <a:ext cx="3794760" cy="3930978"/>
          </a:xfrm>
          <a:prstGeom prst="rect">
            <a:avLst/>
          </a:prstGeom>
        </p:spPr>
      </p:pic>
      <p:pic>
        <p:nvPicPr>
          <p:cNvPr id="12" name="Content Placeholder 8" descr="A group of people in a church&#10;&#10;Description automatically generated with low confidence">
            <a:extLst>
              <a:ext uri="{FF2B5EF4-FFF2-40B4-BE49-F238E27FC236}">
                <a16:creationId xmlns:a16="http://schemas.microsoft.com/office/drawing/2014/main" id="{4CEB7146-7EC5-5D7E-4651-46E3D56F212D}"/>
              </a:ext>
            </a:extLst>
          </p:cNvPr>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r="60" b="5"/>
          <a:stretch/>
        </p:blipFill>
        <p:spPr>
          <a:xfrm>
            <a:off x="8075142" y="320511"/>
            <a:ext cx="3794760" cy="3930978"/>
          </a:xfrm>
          <a:prstGeom prst="rect">
            <a:avLst/>
          </a:prstGeom>
        </p:spPr>
      </p:pic>
      <p:cxnSp>
        <p:nvCxnSpPr>
          <p:cNvPr id="25" name="Straight Connector 2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7EF66F"/>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2A6BE72-E1B3-B049-8178-16910DC2B43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4D76F4A-6DD9-6946-B52C-F78DE64ADBEB}" type="slidenum">
              <a:rPr lang="en-US"/>
              <a:pPr>
                <a:spcAft>
                  <a:spcPts val="600"/>
                </a:spcAft>
              </a:pPr>
              <a:t>24</a:t>
            </a:fld>
            <a:endParaRPr lang="en-US" dirty="0"/>
          </a:p>
        </p:txBody>
      </p:sp>
    </p:spTree>
    <p:extLst>
      <p:ext uri="{BB962C8B-B14F-4D97-AF65-F5344CB8AC3E}">
        <p14:creationId xmlns:p14="http://schemas.microsoft.com/office/powerpoint/2010/main" val="1694194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5216-9549-7543-9E39-488A34C555B8}"/>
              </a:ext>
            </a:extLst>
          </p:cNvPr>
          <p:cNvSpPr>
            <a:spLocks noGrp="1"/>
          </p:cNvSpPr>
          <p:nvPr>
            <p:ph type="title"/>
          </p:nvPr>
        </p:nvSpPr>
        <p:spPr>
          <a:xfrm>
            <a:off x="847344" y="231013"/>
            <a:ext cx="10515600" cy="1096963"/>
          </a:xfrm>
        </p:spPr>
        <p:txBody>
          <a:bodyPr/>
          <a:lstStyle/>
          <a:p>
            <a:r>
              <a:rPr lang="en-GB" b="1" dirty="0"/>
              <a:t>Different chairing roles</a:t>
            </a:r>
          </a:p>
        </p:txBody>
      </p:sp>
      <p:graphicFrame>
        <p:nvGraphicFramePr>
          <p:cNvPr id="5" name="Content Placeholder 4">
            <a:extLst>
              <a:ext uri="{FF2B5EF4-FFF2-40B4-BE49-F238E27FC236}">
                <a16:creationId xmlns:a16="http://schemas.microsoft.com/office/drawing/2014/main" id="{1BB7B587-2459-3543-A99E-0D52BD49D842}"/>
              </a:ext>
            </a:extLst>
          </p:cNvPr>
          <p:cNvGraphicFramePr>
            <a:graphicFrameLocks noGrp="1"/>
          </p:cNvGraphicFramePr>
          <p:nvPr>
            <p:ph idx="1"/>
            <p:extLst>
              <p:ext uri="{D42A27DB-BD31-4B8C-83A1-F6EECF244321}">
                <p14:modId xmlns:p14="http://schemas.microsoft.com/office/powerpoint/2010/main" val="2237906636"/>
              </p:ext>
            </p:extLst>
          </p:nvPr>
        </p:nvGraphicFramePr>
        <p:xfrm>
          <a:off x="838200" y="1426464"/>
          <a:ext cx="10515600" cy="5066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A042536-CCA0-F442-BE27-D8EF9A7120C3}"/>
              </a:ext>
            </a:extLst>
          </p:cNvPr>
          <p:cNvSpPr>
            <a:spLocks noGrp="1"/>
          </p:cNvSpPr>
          <p:nvPr>
            <p:ph type="sldNum" sz="quarter" idx="12"/>
          </p:nvPr>
        </p:nvSpPr>
        <p:spPr/>
        <p:txBody>
          <a:bodyPr/>
          <a:lstStyle/>
          <a:p>
            <a:fld id="{74D76F4A-6DD9-6946-B52C-F78DE64ADBEB}" type="slidenum">
              <a:rPr lang="en-US" smtClean="0"/>
              <a:t>25</a:t>
            </a:fld>
            <a:endParaRPr lang="en-US" dirty="0"/>
          </a:p>
        </p:txBody>
      </p:sp>
    </p:spTree>
    <p:extLst>
      <p:ext uri="{BB962C8B-B14F-4D97-AF65-F5344CB8AC3E}">
        <p14:creationId xmlns:p14="http://schemas.microsoft.com/office/powerpoint/2010/main" val="371101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4C0B-6908-0841-964B-ED0BDED83161}"/>
              </a:ext>
            </a:extLst>
          </p:cNvPr>
          <p:cNvSpPr>
            <a:spLocks noGrp="1"/>
          </p:cNvSpPr>
          <p:nvPr>
            <p:ph type="title"/>
          </p:nvPr>
        </p:nvSpPr>
        <p:spPr>
          <a:xfrm>
            <a:off x="495300" y="500062"/>
            <a:ext cx="11201400" cy="1325563"/>
          </a:xfrm>
        </p:spPr>
        <p:txBody>
          <a:bodyPr/>
          <a:lstStyle/>
          <a:p>
            <a:r>
              <a:rPr lang="en-US" b="1" dirty="0"/>
              <a:t>Different approaches at different meetings</a:t>
            </a:r>
          </a:p>
        </p:txBody>
      </p:sp>
      <p:graphicFrame>
        <p:nvGraphicFramePr>
          <p:cNvPr id="5" name="Content Placeholder 4">
            <a:extLst>
              <a:ext uri="{FF2B5EF4-FFF2-40B4-BE49-F238E27FC236}">
                <a16:creationId xmlns:a16="http://schemas.microsoft.com/office/drawing/2014/main" id="{21455D15-87FE-4A41-BF6D-B95312364DD2}"/>
              </a:ext>
            </a:extLst>
          </p:cNvPr>
          <p:cNvGraphicFramePr>
            <a:graphicFrameLocks noGrp="1"/>
          </p:cNvGraphicFramePr>
          <p:nvPr>
            <p:ph idx="1"/>
            <p:extLst>
              <p:ext uri="{D42A27DB-BD31-4B8C-83A1-F6EECF244321}">
                <p14:modId xmlns:p14="http://schemas.microsoft.com/office/powerpoint/2010/main" val="6594744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B882B17-E1C4-7144-997E-D2CC7BBFAAD1}"/>
              </a:ext>
            </a:extLst>
          </p:cNvPr>
          <p:cNvSpPr>
            <a:spLocks noGrp="1"/>
          </p:cNvSpPr>
          <p:nvPr>
            <p:ph type="sldNum" sz="quarter" idx="12"/>
          </p:nvPr>
        </p:nvSpPr>
        <p:spPr>
          <a:xfrm>
            <a:off x="8610600" y="6371340"/>
            <a:ext cx="2743200" cy="365125"/>
          </a:xfrm>
        </p:spPr>
        <p:txBody>
          <a:bodyPr/>
          <a:lstStyle/>
          <a:p>
            <a:fld id="{74D76F4A-6DD9-6946-B52C-F78DE64ADBEB}" type="slidenum">
              <a:rPr lang="en-US" smtClean="0"/>
              <a:t>26</a:t>
            </a:fld>
            <a:endParaRPr lang="en-US" dirty="0"/>
          </a:p>
        </p:txBody>
      </p:sp>
    </p:spTree>
    <p:extLst>
      <p:ext uri="{BB962C8B-B14F-4D97-AF65-F5344CB8AC3E}">
        <p14:creationId xmlns:p14="http://schemas.microsoft.com/office/powerpoint/2010/main" val="2414930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949AF-84E4-1443-8FCF-61F28FDA7197}"/>
              </a:ext>
            </a:extLst>
          </p:cNvPr>
          <p:cNvSpPr>
            <a:spLocks noGrp="1"/>
          </p:cNvSpPr>
          <p:nvPr>
            <p:ph type="title"/>
          </p:nvPr>
        </p:nvSpPr>
        <p:spPr>
          <a:xfrm>
            <a:off x="838200" y="588581"/>
            <a:ext cx="10515600" cy="1325563"/>
          </a:xfrm>
        </p:spPr>
        <p:txBody>
          <a:bodyPr/>
          <a:lstStyle/>
          <a:p>
            <a:r>
              <a:rPr lang="en-US" b="1" dirty="0"/>
              <a:t>The Assembly</a:t>
            </a:r>
          </a:p>
        </p:txBody>
      </p:sp>
      <p:graphicFrame>
        <p:nvGraphicFramePr>
          <p:cNvPr id="5" name="Content Placeholder 4">
            <a:extLst>
              <a:ext uri="{FF2B5EF4-FFF2-40B4-BE49-F238E27FC236}">
                <a16:creationId xmlns:a16="http://schemas.microsoft.com/office/drawing/2014/main" id="{16618F40-F2D8-C847-BD48-3A484A616038}"/>
              </a:ext>
            </a:extLst>
          </p:cNvPr>
          <p:cNvGraphicFramePr>
            <a:graphicFrameLocks noGrp="1"/>
          </p:cNvGraphicFramePr>
          <p:nvPr>
            <p:ph idx="1"/>
            <p:extLst>
              <p:ext uri="{D42A27DB-BD31-4B8C-83A1-F6EECF244321}">
                <p14:modId xmlns:p14="http://schemas.microsoft.com/office/powerpoint/2010/main" val="3479542862"/>
              </p:ext>
            </p:extLst>
          </p:nvPr>
        </p:nvGraphicFramePr>
        <p:xfrm>
          <a:off x="838200" y="1914144"/>
          <a:ext cx="10515600" cy="456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EB5AA34-FFDA-A640-A754-798A45E06375}"/>
              </a:ext>
            </a:extLst>
          </p:cNvPr>
          <p:cNvSpPr>
            <a:spLocks noGrp="1"/>
          </p:cNvSpPr>
          <p:nvPr>
            <p:ph type="sldNum" sz="quarter" idx="12"/>
          </p:nvPr>
        </p:nvSpPr>
        <p:spPr/>
        <p:txBody>
          <a:bodyPr/>
          <a:lstStyle/>
          <a:p>
            <a:fld id="{74D76F4A-6DD9-6946-B52C-F78DE64ADBEB}" type="slidenum">
              <a:rPr lang="en-US" smtClean="0"/>
              <a:t>27</a:t>
            </a:fld>
            <a:endParaRPr lang="en-US" dirty="0"/>
          </a:p>
        </p:txBody>
      </p:sp>
    </p:spTree>
    <p:extLst>
      <p:ext uri="{BB962C8B-B14F-4D97-AF65-F5344CB8AC3E}">
        <p14:creationId xmlns:p14="http://schemas.microsoft.com/office/powerpoint/2010/main" val="3178599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A6598-2726-5BED-40A0-5EF988A80DA6}"/>
              </a:ext>
            </a:extLst>
          </p:cNvPr>
          <p:cNvSpPr>
            <a:spLocks noGrp="1"/>
          </p:cNvSpPr>
          <p:nvPr>
            <p:ph type="title"/>
          </p:nvPr>
        </p:nvSpPr>
        <p:spPr>
          <a:xfrm>
            <a:off x="452374" y="492542"/>
            <a:ext cx="3418659" cy="5583148"/>
          </a:xfrm>
        </p:spPr>
        <p:txBody>
          <a:bodyPr anchor="ctr">
            <a:normAutofit/>
          </a:bodyPr>
          <a:lstStyle/>
          <a:p>
            <a:pPr algn="ctr"/>
            <a:r>
              <a:rPr lang="en-GB" sz="4800" b="1" dirty="0"/>
              <a:t>The Executive</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4DFBC9F-792B-BD4D-DDBE-CDC84AB07AC3}"/>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smtClean="0"/>
              <a:pPr>
                <a:spcAft>
                  <a:spcPts val="600"/>
                </a:spcAft>
              </a:pPr>
              <a:t>28</a:t>
            </a:fld>
            <a:endParaRPr lang="en-US"/>
          </a:p>
        </p:txBody>
      </p:sp>
      <p:graphicFrame>
        <p:nvGraphicFramePr>
          <p:cNvPr id="6" name="Content Placeholder 2">
            <a:extLst>
              <a:ext uri="{FF2B5EF4-FFF2-40B4-BE49-F238E27FC236}">
                <a16:creationId xmlns:a16="http://schemas.microsoft.com/office/drawing/2014/main" id="{7D89B575-7AEB-DC78-C652-255F59BDCAE7}"/>
              </a:ext>
            </a:extLst>
          </p:cNvPr>
          <p:cNvGraphicFramePr>
            <a:graphicFrameLocks noGrp="1"/>
          </p:cNvGraphicFramePr>
          <p:nvPr>
            <p:ph idx="1"/>
            <p:extLst>
              <p:ext uri="{D42A27DB-BD31-4B8C-83A1-F6EECF244321}">
                <p14:modId xmlns:p14="http://schemas.microsoft.com/office/powerpoint/2010/main" val="266619441"/>
              </p:ext>
            </p:extLst>
          </p:nvPr>
        </p:nvGraphicFramePr>
        <p:xfrm>
          <a:off x="4648018" y="1475233"/>
          <a:ext cx="6900512" cy="421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069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84B2-97FC-974C-8417-F04A9069FA47}"/>
              </a:ext>
            </a:extLst>
          </p:cNvPr>
          <p:cNvSpPr>
            <a:spLocks noGrp="1"/>
          </p:cNvSpPr>
          <p:nvPr>
            <p:ph type="title"/>
          </p:nvPr>
        </p:nvSpPr>
        <p:spPr>
          <a:xfrm>
            <a:off x="469557" y="365125"/>
            <a:ext cx="11091071" cy="1325563"/>
          </a:xfrm>
        </p:spPr>
        <p:txBody>
          <a:bodyPr>
            <a:normAutofit/>
          </a:bodyPr>
          <a:lstStyle/>
          <a:p>
            <a:r>
              <a:rPr lang="en-US" sz="4000" b="1" dirty="0"/>
              <a:t>Statutory Guidance on Overview and Scrutiny - the Chair’s Role</a:t>
            </a:r>
          </a:p>
        </p:txBody>
      </p:sp>
      <p:graphicFrame>
        <p:nvGraphicFramePr>
          <p:cNvPr id="5" name="Content Placeholder 4">
            <a:extLst>
              <a:ext uri="{FF2B5EF4-FFF2-40B4-BE49-F238E27FC236}">
                <a16:creationId xmlns:a16="http://schemas.microsoft.com/office/drawing/2014/main" id="{2AC2F485-075B-D741-B864-666C4054CD7D}"/>
              </a:ext>
            </a:extLst>
          </p:cNvPr>
          <p:cNvGraphicFramePr>
            <a:graphicFrameLocks noGrp="1"/>
          </p:cNvGraphicFramePr>
          <p:nvPr>
            <p:ph idx="1"/>
          </p:nvPr>
        </p:nvGraphicFramePr>
        <p:xfrm>
          <a:off x="838200" y="1879600"/>
          <a:ext cx="10515600"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113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6660-E57C-214E-A545-2E12C500AC18}"/>
              </a:ext>
            </a:extLst>
          </p:cNvPr>
          <p:cNvSpPr>
            <a:spLocks noGrp="1"/>
          </p:cNvSpPr>
          <p:nvPr>
            <p:ph type="title"/>
          </p:nvPr>
        </p:nvSpPr>
        <p:spPr>
          <a:xfrm>
            <a:off x="543697" y="180474"/>
            <a:ext cx="10515600" cy="1325563"/>
          </a:xfrm>
        </p:spPr>
        <p:txBody>
          <a:bodyPr/>
          <a:lstStyle/>
          <a:p>
            <a:r>
              <a:rPr lang="en-US" b="1" dirty="0"/>
              <a:t>Purpose of the session</a:t>
            </a:r>
          </a:p>
        </p:txBody>
      </p:sp>
      <p:graphicFrame>
        <p:nvGraphicFramePr>
          <p:cNvPr id="5" name="Content Placeholder 4">
            <a:extLst>
              <a:ext uri="{FF2B5EF4-FFF2-40B4-BE49-F238E27FC236}">
                <a16:creationId xmlns:a16="http://schemas.microsoft.com/office/drawing/2014/main" id="{21485584-AE01-A340-B266-4D2C5EFA9E36}"/>
              </a:ext>
            </a:extLst>
          </p:cNvPr>
          <p:cNvGraphicFramePr>
            <a:graphicFrameLocks noGrp="1"/>
          </p:cNvGraphicFramePr>
          <p:nvPr>
            <p:ph idx="1"/>
            <p:extLst>
              <p:ext uri="{D42A27DB-BD31-4B8C-83A1-F6EECF244321}">
                <p14:modId xmlns:p14="http://schemas.microsoft.com/office/powerpoint/2010/main" val="1855119828"/>
              </p:ext>
            </p:extLst>
          </p:nvPr>
        </p:nvGraphicFramePr>
        <p:xfrm>
          <a:off x="543697" y="1883228"/>
          <a:ext cx="11380573" cy="4794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922640B-2997-1B47-8B85-02AD27437962}"/>
              </a:ext>
            </a:extLst>
          </p:cNvPr>
          <p:cNvSpPr>
            <a:spLocks noGrp="1"/>
          </p:cNvSpPr>
          <p:nvPr>
            <p:ph type="sldNum" sz="quarter" idx="12"/>
          </p:nvPr>
        </p:nvSpPr>
        <p:spPr/>
        <p:txBody>
          <a:bodyPr/>
          <a:lstStyle/>
          <a:p>
            <a:fld id="{74D76F4A-6DD9-6946-B52C-F78DE64ADBEB}" type="slidenum">
              <a:rPr lang="en-US" smtClean="0"/>
              <a:t>3</a:t>
            </a:fld>
            <a:endParaRPr lang="en-US" dirty="0"/>
          </a:p>
        </p:txBody>
      </p:sp>
    </p:spTree>
    <p:extLst>
      <p:ext uri="{BB962C8B-B14F-4D97-AF65-F5344CB8AC3E}">
        <p14:creationId xmlns:p14="http://schemas.microsoft.com/office/powerpoint/2010/main" val="2534898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857B94-2A6F-5A46-85F6-CFC1A5417FB8}"/>
              </a:ext>
            </a:extLst>
          </p:cNvPr>
          <p:cNvSpPr>
            <a:spLocks noGrp="1"/>
          </p:cNvSpPr>
          <p:nvPr>
            <p:ph type="title"/>
          </p:nvPr>
        </p:nvSpPr>
        <p:spPr>
          <a:xfrm>
            <a:off x="593490" y="519496"/>
            <a:ext cx="3600860" cy="5431536"/>
          </a:xfrm>
        </p:spPr>
        <p:txBody>
          <a:bodyPr>
            <a:normAutofit/>
          </a:bodyPr>
          <a:lstStyle/>
          <a:p>
            <a:pPr algn="ctr"/>
            <a:r>
              <a:rPr lang="en-US" sz="4800" b="1" dirty="0"/>
              <a:t>Quasi-judicial meetings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6C61BA-723B-2146-A9C8-C56F8C5E8BC9}"/>
              </a:ext>
            </a:extLst>
          </p:cNvPr>
          <p:cNvSpPr>
            <a:spLocks noGrp="1"/>
          </p:cNvSpPr>
          <p:nvPr>
            <p:ph idx="1"/>
          </p:nvPr>
        </p:nvSpPr>
        <p:spPr>
          <a:xfrm>
            <a:off x="5126418" y="552090"/>
            <a:ext cx="6224335" cy="5804259"/>
          </a:xfrm>
        </p:spPr>
        <p:txBody>
          <a:bodyPr anchor="ctr">
            <a:normAutofit/>
          </a:bodyPr>
          <a:lstStyle/>
          <a:p>
            <a:pPr>
              <a:buFont typeface="Wingdings" pitchFamily="2" charset="2"/>
              <a:buChar char="ü"/>
            </a:pPr>
            <a:r>
              <a:rPr lang="en-US" dirty="0"/>
              <a:t>Decisions being made about people’s lives and livelihoods – high stakes</a:t>
            </a:r>
          </a:p>
          <a:p>
            <a:pPr>
              <a:buFont typeface="Wingdings" pitchFamily="2" charset="2"/>
              <a:buChar char="ü"/>
            </a:pPr>
            <a:r>
              <a:rPr lang="en-US" dirty="0"/>
              <a:t>Ensure appropriate participation </a:t>
            </a:r>
          </a:p>
          <a:p>
            <a:pPr>
              <a:buFont typeface="Wingdings" pitchFamily="2" charset="2"/>
              <a:buChar char="ü"/>
            </a:pPr>
            <a:r>
              <a:rPr lang="en-US" dirty="0"/>
              <a:t>High potential for challenge so adhere to procedures</a:t>
            </a:r>
          </a:p>
          <a:p>
            <a:pPr>
              <a:buFont typeface="Wingdings" pitchFamily="2" charset="2"/>
              <a:buChar char="ü"/>
            </a:pPr>
            <a:r>
              <a:rPr lang="en-US" dirty="0"/>
              <a:t>Watch declarations of interest and issues of bias or predetermination</a:t>
            </a:r>
          </a:p>
          <a:p>
            <a:pPr>
              <a:buFont typeface="Wingdings" pitchFamily="2" charset="2"/>
              <a:buChar char="ü"/>
            </a:pPr>
            <a:r>
              <a:rPr lang="en-US" dirty="0"/>
              <a:t>Take officer advice</a:t>
            </a:r>
          </a:p>
          <a:p>
            <a:pPr>
              <a:buFont typeface="Wingdings" pitchFamily="2" charset="2"/>
              <a:buChar char="ü"/>
            </a:pPr>
            <a:r>
              <a:rPr lang="en-US" dirty="0"/>
              <a:t>Be absolutely clear on decisions made and the reasons</a:t>
            </a:r>
          </a:p>
        </p:txBody>
      </p:sp>
      <p:sp>
        <p:nvSpPr>
          <p:cNvPr id="4" name="Slide Number Placeholder 3">
            <a:extLst>
              <a:ext uri="{FF2B5EF4-FFF2-40B4-BE49-F238E27FC236}">
                <a16:creationId xmlns:a16="http://schemas.microsoft.com/office/drawing/2014/main" id="{E3FB2977-7B17-2546-AB09-3DFCDCBC4250}"/>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smtClean="0"/>
              <a:pPr>
                <a:spcAft>
                  <a:spcPts val="600"/>
                </a:spcAft>
              </a:pPr>
              <a:t>30</a:t>
            </a:fld>
            <a:endParaRPr lang="en-US" dirty="0"/>
          </a:p>
        </p:txBody>
      </p:sp>
    </p:spTree>
    <p:extLst>
      <p:ext uri="{BB962C8B-B14F-4D97-AF65-F5344CB8AC3E}">
        <p14:creationId xmlns:p14="http://schemas.microsoft.com/office/powerpoint/2010/main" val="1188821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assy area next to a body of water&#10;&#10;Description automatically generated">
            <a:extLst>
              <a:ext uri="{FF2B5EF4-FFF2-40B4-BE49-F238E27FC236}">
                <a16:creationId xmlns:a16="http://schemas.microsoft.com/office/drawing/2014/main" id="{CBC21993-3BE6-37CE-69C5-13DA8F26C2C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801" r="-2" b="2881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Content Placeholder 4" descr="A person riding a bicycle in front of a building&#10;&#10;Description automatically generated with medium confidence">
            <a:extLst>
              <a:ext uri="{FF2B5EF4-FFF2-40B4-BE49-F238E27FC236}">
                <a16:creationId xmlns:a16="http://schemas.microsoft.com/office/drawing/2014/main" id="{E2009A64-FA9E-FCA8-4937-F3E2B76F9BF0}"/>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t="10033" r="-2" b="2858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62" name="Freeform: Shape 6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4" name="Freeform: Shape 6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8" name="Rectangle 6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Content Placeholder 41">
            <a:extLst>
              <a:ext uri="{FF2B5EF4-FFF2-40B4-BE49-F238E27FC236}">
                <a16:creationId xmlns:a16="http://schemas.microsoft.com/office/drawing/2014/main" id="{A7C024C7-4889-A459-9E0F-CCC8AB521A51}"/>
              </a:ext>
            </a:extLst>
          </p:cNvPr>
          <p:cNvSpPr>
            <a:spLocks noGrp="1"/>
          </p:cNvSpPr>
          <p:nvPr>
            <p:ph idx="1"/>
          </p:nvPr>
        </p:nvSpPr>
        <p:spPr>
          <a:xfrm>
            <a:off x="437352" y="2710446"/>
            <a:ext cx="4832803" cy="3664351"/>
          </a:xfrm>
        </p:spPr>
        <p:txBody>
          <a:bodyPr>
            <a:normAutofit/>
          </a:bodyPr>
          <a:lstStyle/>
          <a:p>
            <a:pPr marL="0" indent="0" algn="ctr">
              <a:buNone/>
            </a:pPr>
            <a:r>
              <a:rPr lang="en-US" sz="4400" b="1" dirty="0"/>
              <a:t>Skills and approaches needed to be an effective Chair</a:t>
            </a:r>
            <a:endParaRPr lang="en-US" sz="4400" dirty="0"/>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F0ACDED0-4FA0-1040-AF39-E7498BF5A534}"/>
                  </a:ext>
                </a:extLst>
              </p14:cNvPr>
              <p14:cNvContentPartPr/>
              <p14:nvPr/>
            </p14:nvContentPartPr>
            <p14:xfrm>
              <a:off x="2024166" y="1016570"/>
              <a:ext cx="360" cy="360"/>
            </p14:xfrm>
          </p:contentPart>
        </mc:Choice>
        <mc:Fallback xmlns="">
          <p:pic>
            <p:nvPicPr>
              <p:cNvPr id="3" name="Ink 2">
                <a:extLst>
                  <a:ext uri="{FF2B5EF4-FFF2-40B4-BE49-F238E27FC236}">
                    <a16:creationId xmlns:a16="http://schemas.microsoft.com/office/drawing/2014/main" id="{F0ACDED0-4FA0-1040-AF39-E7498BF5A534}"/>
                  </a:ext>
                </a:extLst>
              </p:cNvPr>
              <p:cNvPicPr/>
              <p:nvPr/>
            </p:nvPicPr>
            <p:blipFill>
              <a:blip r:embed="rId7"/>
              <a:stretch>
                <a:fillRect/>
              </a:stretch>
            </p:blipFill>
            <p:spPr>
              <a:xfrm>
                <a:off x="2015526" y="1007930"/>
                <a:ext cx="18000" cy="18000"/>
              </a:xfrm>
              <a:prstGeom prst="rect">
                <a:avLst/>
              </a:prstGeom>
            </p:spPr>
          </p:pic>
        </mc:Fallback>
      </mc:AlternateContent>
    </p:spTree>
    <p:extLst>
      <p:ext uri="{BB962C8B-B14F-4D97-AF65-F5344CB8AC3E}">
        <p14:creationId xmlns:p14="http://schemas.microsoft.com/office/powerpoint/2010/main" val="1484964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F849D0-7D68-2B4D-BC06-BBDB58C04B46}"/>
              </a:ext>
            </a:extLst>
          </p:cNvPr>
          <p:cNvSpPr txBox="1"/>
          <p:nvPr/>
        </p:nvSpPr>
        <p:spPr>
          <a:xfrm>
            <a:off x="262129" y="2378818"/>
            <a:ext cx="3892714" cy="1622321"/>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400" b="1" kern="1200" dirty="0">
                <a:solidFill>
                  <a:schemeClr val="tx1"/>
                </a:solidFill>
                <a:latin typeface="Roboto" panose="02000000000000000000" pitchFamily="2" charset="0"/>
                <a:ea typeface="+mj-ea"/>
                <a:cs typeface="+mj-cs"/>
              </a:rPr>
              <a:t>A useful and practical resource tool for all councillors</a:t>
            </a:r>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Diagram&#10;&#10;Description automatically generated">
            <a:extLst>
              <a:ext uri="{FF2B5EF4-FFF2-40B4-BE49-F238E27FC236}">
                <a16:creationId xmlns:a16="http://schemas.microsoft.com/office/drawing/2014/main" id="{6055F754-D858-8E4D-A4D6-24D4B64166A2}"/>
              </a:ext>
            </a:extLst>
          </p:cNvPr>
          <p:cNvPicPr>
            <a:picLocks noGrp="1" noChangeAspect="1"/>
          </p:cNvPicPr>
          <p:nvPr>
            <p:ph sz="half" idx="4294967295"/>
          </p:nvPr>
        </p:nvPicPr>
        <p:blipFill>
          <a:blip r:embed="rId2" cstate="email">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a:ext>
            </a:extLst>
          </a:blip>
          <a:stretch>
            <a:fillRect/>
          </a:stretch>
        </p:blipFill>
        <p:spPr>
          <a:xfrm>
            <a:off x="6568580" y="807593"/>
            <a:ext cx="3693894" cy="5239568"/>
          </a:xfrm>
          <a:prstGeom prst="rect">
            <a:avLst/>
          </a:prstGeom>
          <a:effectLst/>
        </p:spPr>
      </p:pic>
    </p:spTree>
    <p:extLst>
      <p:ext uri="{BB962C8B-B14F-4D97-AF65-F5344CB8AC3E}">
        <p14:creationId xmlns:p14="http://schemas.microsoft.com/office/powerpoint/2010/main" val="2335651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0F39-5C79-E440-A8BB-BDAC6CDB53C0}"/>
              </a:ext>
            </a:extLst>
          </p:cNvPr>
          <p:cNvSpPr>
            <a:spLocks noGrp="1"/>
          </p:cNvSpPr>
          <p:nvPr>
            <p:ph type="title"/>
          </p:nvPr>
        </p:nvSpPr>
        <p:spPr>
          <a:xfrm>
            <a:off x="545690" y="365125"/>
            <a:ext cx="10808110" cy="984485"/>
          </a:xfrm>
        </p:spPr>
        <p:txBody>
          <a:bodyPr/>
          <a:lstStyle/>
          <a:p>
            <a:r>
              <a:rPr lang="en-US" b="1" dirty="0"/>
              <a:t>LGA – top tips for effective Chairs</a:t>
            </a:r>
          </a:p>
        </p:txBody>
      </p:sp>
      <p:graphicFrame>
        <p:nvGraphicFramePr>
          <p:cNvPr id="5" name="Content Placeholder 4">
            <a:extLst>
              <a:ext uri="{FF2B5EF4-FFF2-40B4-BE49-F238E27FC236}">
                <a16:creationId xmlns:a16="http://schemas.microsoft.com/office/drawing/2014/main" id="{AFDC0A9A-AD6B-7F43-A9C6-B751F0423AEE}"/>
              </a:ext>
            </a:extLst>
          </p:cNvPr>
          <p:cNvGraphicFramePr>
            <a:graphicFrameLocks noGrp="1"/>
          </p:cNvGraphicFramePr>
          <p:nvPr>
            <p:ph idx="1"/>
            <p:extLst>
              <p:ext uri="{D42A27DB-BD31-4B8C-83A1-F6EECF244321}">
                <p14:modId xmlns:p14="http://schemas.microsoft.com/office/powerpoint/2010/main" val="2384942358"/>
              </p:ext>
            </p:extLst>
          </p:nvPr>
        </p:nvGraphicFramePr>
        <p:xfrm>
          <a:off x="545690" y="1528997"/>
          <a:ext cx="11400504" cy="5192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00FA79B-37F8-E34F-8F81-00960221D22C}"/>
              </a:ext>
            </a:extLst>
          </p:cNvPr>
          <p:cNvSpPr>
            <a:spLocks noGrp="1"/>
          </p:cNvSpPr>
          <p:nvPr>
            <p:ph type="sldNum" sz="quarter" idx="12"/>
          </p:nvPr>
        </p:nvSpPr>
        <p:spPr/>
        <p:txBody>
          <a:bodyPr/>
          <a:lstStyle/>
          <a:p>
            <a:fld id="{74D76F4A-6DD9-6946-B52C-F78DE64ADBEB}" type="slidenum">
              <a:rPr lang="en-US" smtClean="0"/>
              <a:t>33</a:t>
            </a:fld>
            <a:endParaRPr lang="en-US" dirty="0"/>
          </a:p>
        </p:txBody>
      </p:sp>
    </p:spTree>
    <p:extLst>
      <p:ext uri="{BB962C8B-B14F-4D97-AF65-F5344CB8AC3E}">
        <p14:creationId xmlns:p14="http://schemas.microsoft.com/office/powerpoint/2010/main" val="1631568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9CC4-78FE-1344-A097-7FEEEF650065}"/>
              </a:ext>
            </a:extLst>
          </p:cNvPr>
          <p:cNvSpPr>
            <a:spLocks noGrp="1"/>
          </p:cNvSpPr>
          <p:nvPr>
            <p:ph type="title"/>
          </p:nvPr>
        </p:nvSpPr>
        <p:spPr/>
        <p:txBody>
          <a:bodyPr>
            <a:normAutofit/>
          </a:bodyPr>
          <a:lstStyle/>
          <a:p>
            <a:r>
              <a:rPr lang="en-US" b="1" dirty="0"/>
              <a:t>Tips for leading a meeting effectively –</a:t>
            </a:r>
            <a:br>
              <a:rPr lang="en-US" b="1" dirty="0"/>
            </a:br>
            <a:r>
              <a:rPr lang="en-US" b="1" dirty="0"/>
              <a:t>The Leadership Lab</a:t>
            </a:r>
          </a:p>
        </p:txBody>
      </p:sp>
      <p:graphicFrame>
        <p:nvGraphicFramePr>
          <p:cNvPr id="5" name="Content Placeholder 4">
            <a:extLst>
              <a:ext uri="{FF2B5EF4-FFF2-40B4-BE49-F238E27FC236}">
                <a16:creationId xmlns:a16="http://schemas.microsoft.com/office/drawing/2014/main" id="{1D263F84-563A-D04E-A5E5-AC4BDEBF451B}"/>
              </a:ext>
            </a:extLst>
          </p:cNvPr>
          <p:cNvGraphicFramePr>
            <a:graphicFrameLocks noGrp="1"/>
          </p:cNvGraphicFramePr>
          <p:nvPr>
            <p:ph idx="1"/>
            <p:extLst>
              <p:ext uri="{D42A27DB-BD31-4B8C-83A1-F6EECF244321}">
                <p14:modId xmlns:p14="http://schemas.microsoft.com/office/powerpoint/2010/main" val="3498487323"/>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6A05967-2A52-8843-AFA7-37E853BA612A}"/>
              </a:ext>
            </a:extLst>
          </p:cNvPr>
          <p:cNvSpPr>
            <a:spLocks noGrp="1"/>
          </p:cNvSpPr>
          <p:nvPr>
            <p:ph type="sldNum" sz="quarter" idx="12"/>
          </p:nvPr>
        </p:nvSpPr>
        <p:spPr/>
        <p:txBody>
          <a:bodyPr/>
          <a:lstStyle/>
          <a:p>
            <a:fld id="{74D76F4A-6DD9-6946-B52C-F78DE64ADBEB}" type="slidenum">
              <a:rPr lang="en-US" smtClean="0"/>
              <a:t>34</a:t>
            </a:fld>
            <a:endParaRPr lang="en-US" dirty="0"/>
          </a:p>
        </p:txBody>
      </p:sp>
    </p:spTree>
    <p:extLst>
      <p:ext uri="{BB962C8B-B14F-4D97-AF65-F5344CB8AC3E}">
        <p14:creationId xmlns:p14="http://schemas.microsoft.com/office/powerpoint/2010/main" val="2321400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1410-C93F-E646-A23F-1B3913A8C81C}"/>
              </a:ext>
            </a:extLst>
          </p:cNvPr>
          <p:cNvSpPr>
            <a:spLocks noGrp="1"/>
          </p:cNvSpPr>
          <p:nvPr>
            <p:ph type="title"/>
          </p:nvPr>
        </p:nvSpPr>
        <p:spPr>
          <a:xfrm>
            <a:off x="531341" y="334233"/>
            <a:ext cx="11415898" cy="1284061"/>
          </a:xfrm>
        </p:spPr>
        <p:txBody>
          <a:bodyPr>
            <a:noAutofit/>
          </a:bodyPr>
          <a:lstStyle/>
          <a:p>
            <a:r>
              <a:rPr lang="en-US" b="1" dirty="0">
                <a:latin typeface="+mn-lt"/>
              </a:rPr>
              <a:t>Facilitating and questioning skills as a Chair</a:t>
            </a:r>
          </a:p>
        </p:txBody>
      </p:sp>
      <p:graphicFrame>
        <p:nvGraphicFramePr>
          <p:cNvPr id="5" name="Content Placeholder 4">
            <a:extLst>
              <a:ext uri="{FF2B5EF4-FFF2-40B4-BE49-F238E27FC236}">
                <a16:creationId xmlns:a16="http://schemas.microsoft.com/office/drawing/2014/main" id="{BF7BF4B3-CCD4-CF4D-B14C-E1660AEC4A8B}"/>
              </a:ext>
            </a:extLst>
          </p:cNvPr>
          <p:cNvGraphicFramePr>
            <a:graphicFrameLocks noGrp="1"/>
          </p:cNvGraphicFramePr>
          <p:nvPr>
            <p:ph idx="1"/>
          </p:nvPr>
        </p:nvGraphicFramePr>
        <p:xfrm>
          <a:off x="838199" y="1742303"/>
          <a:ext cx="10722429" cy="461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CE16517-31CB-F84A-AF3F-CA1056604EAF}"/>
              </a:ext>
            </a:extLst>
          </p:cNvPr>
          <p:cNvSpPr>
            <a:spLocks noGrp="1"/>
          </p:cNvSpPr>
          <p:nvPr>
            <p:ph type="sldNum" sz="quarter" idx="12"/>
          </p:nvPr>
        </p:nvSpPr>
        <p:spPr/>
        <p:txBody>
          <a:bodyPr/>
          <a:lstStyle/>
          <a:p>
            <a:fld id="{74D76F4A-6DD9-6946-B52C-F78DE64ADBEB}" type="slidenum">
              <a:rPr lang="en-US" smtClean="0"/>
              <a:t>35</a:t>
            </a:fld>
            <a:endParaRPr lang="en-US" dirty="0"/>
          </a:p>
        </p:txBody>
      </p:sp>
    </p:spTree>
    <p:extLst>
      <p:ext uri="{BB962C8B-B14F-4D97-AF65-F5344CB8AC3E}">
        <p14:creationId xmlns:p14="http://schemas.microsoft.com/office/powerpoint/2010/main" val="4198112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979835-4375-E543-A6A3-1FA1E968F786}"/>
              </a:ext>
            </a:extLst>
          </p:cNvPr>
          <p:cNvSpPr>
            <a:spLocks noGrp="1"/>
          </p:cNvSpPr>
          <p:nvPr>
            <p:ph type="title"/>
          </p:nvPr>
        </p:nvSpPr>
        <p:spPr>
          <a:xfrm>
            <a:off x="838200" y="365125"/>
            <a:ext cx="10515600" cy="1325563"/>
          </a:xfrm>
        </p:spPr>
        <p:txBody>
          <a:bodyPr>
            <a:normAutofit/>
          </a:bodyPr>
          <a:lstStyle/>
          <a:p>
            <a:r>
              <a:rPr lang="en-US" b="1" dirty="0">
                <a:latin typeface="+mn-lt"/>
              </a:rPr>
              <a:t>Choosing the right question</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3FFFF9C-4EE2-F346-9C28-568F5E59C6E0}"/>
              </a:ext>
            </a:extLst>
          </p:cNvPr>
          <p:cNvSpPr>
            <a:spLocks noGrp="1"/>
          </p:cNvSpPr>
          <p:nvPr>
            <p:ph idx="1"/>
          </p:nvPr>
        </p:nvSpPr>
        <p:spPr>
          <a:xfrm>
            <a:off x="838199" y="1929383"/>
            <a:ext cx="10765971" cy="4563491"/>
          </a:xfrm>
        </p:spPr>
        <p:txBody>
          <a:bodyPr>
            <a:normAutofit/>
          </a:bodyPr>
          <a:lstStyle/>
          <a:p>
            <a:r>
              <a:rPr lang="en-US" b="1" dirty="0"/>
              <a:t>Closed questions</a:t>
            </a:r>
          </a:p>
          <a:p>
            <a:pPr lvl="1"/>
            <a:r>
              <a:rPr lang="en-US" sz="2800" dirty="0"/>
              <a:t>Single word (or very short) answers</a:t>
            </a:r>
          </a:p>
          <a:p>
            <a:pPr lvl="1"/>
            <a:r>
              <a:rPr lang="en-US" sz="2800" dirty="0"/>
              <a:t>Good for checking out your understanding, concluding a discussion</a:t>
            </a:r>
          </a:p>
          <a:p>
            <a:pPr lvl="1"/>
            <a:r>
              <a:rPr lang="en-US" sz="2800" dirty="0"/>
              <a:t>Don’t use too early – can kill the conversation </a:t>
            </a:r>
          </a:p>
          <a:p>
            <a:pPr marL="457200" lvl="1" indent="0">
              <a:buNone/>
            </a:pPr>
            <a:endParaRPr lang="en-US" sz="2800" dirty="0"/>
          </a:p>
          <a:p>
            <a:r>
              <a:rPr lang="en-US" b="1" dirty="0"/>
              <a:t>Open questions</a:t>
            </a:r>
          </a:p>
          <a:p>
            <a:pPr lvl="1"/>
            <a:r>
              <a:rPr lang="en-US" sz="2800" dirty="0"/>
              <a:t>What, why, how, tell me, describe……</a:t>
            </a:r>
          </a:p>
          <a:p>
            <a:pPr lvl="1"/>
            <a:r>
              <a:rPr lang="en-US" sz="2800" dirty="0"/>
              <a:t>Good for developing a conversation, finding out more details and finding out views</a:t>
            </a:r>
          </a:p>
          <a:p>
            <a:endParaRPr lang="en-US" sz="2200" dirty="0"/>
          </a:p>
        </p:txBody>
      </p:sp>
      <p:sp>
        <p:nvSpPr>
          <p:cNvPr id="4" name="Slide Number Placeholder 3">
            <a:extLst>
              <a:ext uri="{FF2B5EF4-FFF2-40B4-BE49-F238E27FC236}">
                <a16:creationId xmlns:a16="http://schemas.microsoft.com/office/drawing/2014/main" id="{8F02DF8E-7D78-404C-BA9B-40992CAC7563}"/>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a:pPr>
                <a:spcAft>
                  <a:spcPts val="600"/>
                </a:spcAft>
              </a:pPr>
              <a:t>36</a:t>
            </a:fld>
            <a:endParaRPr lang="en-US" dirty="0"/>
          </a:p>
        </p:txBody>
      </p:sp>
    </p:spTree>
    <p:extLst>
      <p:ext uri="{BB962C8B-B14F-4D97-AF65-F5344CB8AC3E}">
        <p14:creationId xmlns:p14="http://schemas.microsoft.com/office/powerpoint/2010/main" val="875372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9A8813-B196-404A-9CC6-BDF1BDD3236C}"/>
              </a:ext>
            </a:extLst>
          </p:cNvPr>
          <p:cNvSpPr>
            <a:spLocks noGrp="1"/>
          </p:cNvSpPr>
          <p:nvPr>
            <p:ph type="title"/>
          </p:nvPr>
        </p:nvSpPr>
        <p:spPr>
          <a:xfrm>
            <a:off x="580238" y="552091"/>
            <a:ext cx="3301818" cy="5431536"/>
          </a:xfrm>
        </p:spPr>
        <p:txBody>
          <a:bodyPr>
            <a:normAutofit/>
          </a:bodyPr>
          <a:lstStyle/>
          <a:p>
            <a:pPr algn="ctr"/>
            <a:r>
              <a:rPr lang="en-US" sz="4800" b="1" dirty="0">
                <a:latin typeface="+mn-lt"/>
              </a:rPr>
              <a:t>Useful questions to use</a:t>
            </a:r>
            <a:br>
              <a:rPr lang="en-US" sz="5400" dirty="0">
                <a:latin typeface="+mn-lt"/>
              </a:rPr>
            </a:br>
            <a:endParaRPr lang="en-US" sz="5400" dirty="0">
              <a:latin typeface="+mn-lt"/>
            </a:endParaRPr>
          </a:p>
        </p:txBody>
      </p:sp>
      <p:sp>
        <p:nvSpPr>
          <p:cNvPr id="1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FF0CA2F-4E57-EC45-8E78-8BB17EC98DBF}"/>
              </a:ext>
            </a:extLst>
          </p:cNvPr>
          <p:cNvSpPr>
            <a:spLocks noGrp="1"/>
          </p:cNvSpPr>
          <p:nvPr>
            <p:ph idx="1"/>
          </p:nvPr>
        </p:nvSpPr>
        <p:spPr>
          <a:xfrm>
            <a:off x="5498432" y="924814"/>
            <a:ext cx="6224335" cy="5431536"/>
          </a:xfrm>
        </p:spPr>
        <p:txBody>
          <a:bodyPr anchor="ctr">
            <a:normAutofit/>
          </a:bodyPr>
          <a:lstStyle/>
          <a:p>
            <a:r>
              <a:rPr lang="en-US" dirty="0"/>
              <a:t>You sound as if ……….</a:t>
            </a:r>
          </a:p>
          <a:p>
            <a:r>
              <a:rPr lang="en-US" dirty="0"/>
              <a:t>I get the feeling that ……</a:t>
            </a:r>
          </a:p>
          <a:p>
            <a:r>
              <a:rPr lang="en-US" dirty="0"/>
              <a:t>Are you saying that …………..</a:t>
            </a:r>
          </a:p>
          <a:p>
            <a:r>
              <a:rPr lang="en-US" dirty="0"/>
              <a:t>Can you tell me more about ……..</a:t>
            </a:r>
          </a:p>
          <a:p>
            <a:r>
              <a:rPr lang="en-US" dirty="0"/>
              <a:t>Imagine if …………….</a:t>
            </a:r>
          </a:p>
          <a:p>
            <a:r>
              <a:rPr lang="en-US" dirty="0"/>
              <a:t>How else could ………</a:t>
            </a:r>
          </a:p>
          <a:p>
            <a:r>
              <a:rPr lang="en-US" dirty="0"/>
              <a:t>How does that compare with ……</a:t>
            </a:r>
          </a:p>
          <a:p>
            <a:r>
              <a:rPr lang="en-US" dirty="0"/>
              <a:t>What would it take to ……….</a:t>
            </a:r>
          </a:p>
          <a:p>
            <a:endParaRPr lang="en-US" sz="2200" dirty="0"/>
          </a:p>
        </p:txBody>
      </p:sp>
      <p:sp>
        <p:nvSpPr>
          <p:cNvPr id="4" name="Slide Number Placeholder 3">
            <a:extLst>
              <a:ext uri="{FF2B5EF4-FFF2-40B4-BE49-F238E27FC236}">
                <a16:creationId xmlns:a16="http://schemas.microsoft.com/office/drawing/2014/main" id="{A194B597-6143-BA46-A60E-B976C557EB0B}"/>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a:pPr>
                <a:spcAft>
                  <a:spcPts val="600"/>
                </a:spcAft>
              </a:pPr>
              <a:t>37</a:t>
            </a:fld>
            <a:endParaRPr lang="en-US" dirty="0"/>
          </a:p>
        </p:txBody>
      </p:sp>
    </p:spTree>
    <p:extLst>
      <p:ext uri="{BB962C8B-B14F-4D97-AF65-F5344CB8AC3E}">
        <p14:creationId xmlns:p14="http://schemas.microsoft.com/office/powerpoint/2010/main" val="895433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ky, outdoor&#10;&#10;Description automatically generated">
            <a:extLst>
              <a:ext uri="{FF2B5EF4-FFF2-40B4-BE49-F238E27FC236}">
                <a16:creationId xmlns:a16="http://schemas.microsoft.com/office/drawing/2014/main" id="{8CA4C480-CF16-750E-F402-20532080A1A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5761" r="-2" b="1285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Content Placeholder 4" descr="A picture containing tree, grass, outdoor, park&#10;&#10;Description automatically generated">
            <a:extLst>
              <a:ext uri="{FF2B5EF4-FFF2-40B4-BE49-F238E27FC236}">
                <a16:creationId xmlns:a16="http://schemas.microsoft.com/office/drawing/2014/main" id="{61C6AA7E-AD97-A841-5A21-AA191F167BA7}"/>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t="15503" r="-2" b="1526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2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8CAF63E-D98A-2840-98B9-F89632DEE5B4}"/>
              </a:ext>
            </a:extLst>
          </p:cNvPr>
          <p:cNvSpPr>
            <a:spLocks noGrp="1"/>
          </p:cNvSpPr>
          <p:nvPr>
            <p:ph type="title"/>
          </p:nvPr>
        </p:nvSpPr>
        <p:spPr>
          <a:xfrm>
            <a:off x="249140" y="647230"/>
            <a:ext cx="4832802" cy="1243584"/>
          </a:xfrm>
        </p:spPr>
        <p:txBody>
          <a:bodyPr vert="horz" lIns="91440" tIns="45720" rIns="91440" bIns="45720" rtlCol="0" anchor="ctr">
            <a:noAutofit/>
          </a:bodyPr>
          <a:lstStyle/>
          <a:p>
            <a:pPr algn="ctr"/>
            <a:r>
              <a:rPr lang="en-US" b="1" kern="1200" dirty="0">
                <a:solidFill>
                  <a:schemeClr val="tx1"/>
                </a:solidFill>
                <a:latin typeface="+mn-lt"/>
                <a:ea typeface="+mj-ea"/>
                <a:cs typeface="+mj-cs"/>
              </a:rPr>
              <a:t>Good to avoid saying!</a:t>
            </a:r>
          </a:p>
        </p:txBody>
      </p:sp>
      <p:sp>
        <p:nvSpPr>
          <p:cNvPr id="32" name="Rectangle 2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2A1EA82-E03C-704F-880E-1F628D7E711B}"/>
              </a:ext>
            </a:extLst>
          </p:cNvPr>
          <p:cNvSpPr>
            <a:spLocks noGrp="1"/>
          </p:cNvSpPr>
          <p:nvPr>
            <p:ph sz="half" idx="1"/>
          </p:nvPr>
        </p:nvSpPr>
        <p:spPr>
          <a:xfrm>
            <a:off x="437352" y="3057124"/>
            <a:ext cx="4832803" cy="3664351"/>
          </a:xfrm>
        </p:spPr>
        <p:txBody>
          <a:bodyPr vert="horz" lIns="91440" tIns="45720" rIns="91440" bIns="45720" rtlCol="0">
            <a:normAutofit/>
          </a:bodyPr>
          <a:lstStyle/>
          <a:p>
            <a:r>
              <a:rPr lang="en-US" dirty="0">
                <a:latin typeface="+mn-lt"/>
                <a:ea typeface="+mn-ea"/>
              </a:rPr>
              <a:t>With the greatest respect…..</a:t>
            </a:r>
          </a:p>
          <a:p>
            <a:r>
              <a:rPr lang="en-US" dirty="0">
                <a:latin typeface="+mn-lt"/>
                <a:ea typeface="+mn-ea"/>
              </a:rPr>
              <a:t>I’m not being funny but……</a:t>
            </a:r>
          </a:p>
          <a:p>
            <a:r>
              <a:rPr lang="en-US" dirty="0">
                <a:latin typeface="+mn-lt"/>
                <a:ea typeface="+mn-ea"/>
              </a:rPr>
              <a:t>Don’t take it personally……</a:t>
            </a:r>
          </a:p>
          <a:p>
            <a:r>
              <a:rPr lang="en-US" dirty="0">
                <a:latin typeface="+mn-lt"/>
                <a:ea typeface="+mn-ea"/>
              </a:rPr>
              <a:t>I’m not having a go at you but…….</a:t>
            </a:r>
          </a:p>
        </p:txBody>
      </p:sp>
      <p:sp>
        <p:nvSpPr>
          <p:cNvPr id="5" name="Slide Number Placeholder 4">
            <a:extLst>
              <a:ext uri="{FF2B5EF4-FFF2-40B4-BE49-F238E27FC236}">
                <a16:creationId xmlns:a16="http://schemas.microsoft.com/office/drawing/2014/main" id="{4FF6DC14-9F13-AE4F-AED0-67CE91B78B91}"/>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a:spcAft>
                <a:spcPts val="600"/>
              </a:spcAft>
              <a:defRPr/>
            </a:pPr>
            <a:fld id="{74D76F4A-6DD9-6946-B52C-F78DE64ADBEB}" type="slidenum">
              <a:rPr lang="en-US">
                <a:solidFill>
                  <a:schemeClr val="bg1"/>
                </a:solidFill>
              </a:rPr>
              <a:pPr>
                <a:spcAft>
                  <a:spcPts val="600"/>
                </a:spcAft>
                <a:defRPr/>
              </a:pPr>
              <a:t>38</a:t>
            </a:fld>
            <a:endParaRPr lang="en-US">
              <a:solidFill>
                <a:schemeClr val="bg1"/>
              </a:solidFill>
            </a:endParaRPr>
          </a:p>
        </p:txBody>
      </p:sp>
    </p:spTree>
    <p:extLst>
      <p:ext uri="{BB962C8B-B14F-4D97-AF65-F5344CB8AC3E}">
        <p14:creationId xmlns:p14="http://schemas.microsoft.com/office/powerpoint/2010/main" val="1111434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237A-19F8-0A43-82DE-607E01BBA5EF}"/>
              </a:ext>
            </a:extLst>
          </p:cNvPr>
          <p:cNvSpPr>
            <a:spLocks noGrp="1"/>
          </p:cNvSpPr>
          <p:nvPr>
            <p:ph type="title"/>
          </p:nvPr>
        </p:nvSpPr>
        <p:spPr>
          <a:xfrm>
            <a:off x="407884" y="685525"/>
            <a:ext cx="3939688" cy="5583126"/>
          </a:xfrm>
        </p:spPr>
        <p:txBody>
          <a:bodyPr>
            <a:normAutofit/>
          </a:bodyPr>
          <a:lstStyle/>
          <a:p>
            <a:pPr algn="r"/>
            <a:r>
              <a:rPr lang="en-US" sz="5000" b="1" dirty="0"/>
              <a:t>Practicalities</a:t>
            </a:r>
          </a:p>
        </p:txBody>
      </p:sp>
      <p:graphicFrame>
        <p:nvGraphicFramePr>
          <p:cNvPr id="6" name="Content Placeholder 5">
            <a:extLst>
              <a:ext uri="{FF2B5EF4-FFF2-40B4-BE49-F238E27FC236}">
                <a16:creationId xmlns:a16="http://schemas.microsoft.com/office/drawing/2014/main" id="{B252B887-4221-8049-945B-A2A4D26C5D86}"/>
              </a:ext>
            </a:extLst>
          </p:cNvPr>
          <p:cNvGraphicFramePr>
            <a:graphicFrameLocks noGrp="1"/>
          </p:cNvGraphicFramePr>
          <p:nvPr>
            <p:ph idx="1"/>
          </p:nvPr>
        </p:nvGraphicFramePr>
        <p:xfrm>
          <a:off x="5108535" y="685525"/>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584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4BF266-B545-EE4F-BD08-55609DE47E49}"/>
              </a:ext>
            </a:extLst>
          </p:cNvPr>
          <p:cNvSpPr txBox="1"/>
          <p:nvPr/>
        </p:nvSpPr>
        <p:spPr>
          <a:xfrm>
            <a:off x="642302" y="392731"/>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ea typeface="+mj-ea"/>
                <a:cs typeface="+mj-cs"/>
              </a:rPr>
              <a:t>Relevant to you all, whether you are an experienced Chair or not!</a:t>
            </a:r>
          </a:p>
        </p:txBody>
      </p:sp>
      <p:sp>
        <p:nvSpPr>
          <p:cNvPr id="3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3" descr="A picture containing outdoor, road, building, street&#10;&#10;Description automatically generated">
            <a:extLst>
              <a:ext uri="{FF2B5EF4-FFF2-40B4-BE49-F238E27FC236}">
                <a16:creationId xmlns:a16="http://schemas.microsoft.com/office/drawing/2014/main" id="{5CE6FDB5-B3F6-F3F2-054F-8EE520BEEC54}"/>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23392" y="2642616"/>
            <a:ext cx="4807712" cy="3605784"/>
          </a:xfrm>
          <a:prstGeom prst="rect">
            <a:avLst/>
          </a:prstGeom>
        </p:spPr>
      </p:pic>
      <p:pic>
        <p:nvPicPr>
          <p:cNvPr id="9" name="Picture 8" descr="A picture containing text, sky, outdoor, building&#10;&#10;Description automatically generated">
            <a:extLst>
              <a:ext uri="{FF2B5EF4-FFF2-40B4-BE49-F238E27FC236}">
                <a16:creationId xmlns:a16="http://schemas.microsoft.com/office/drawing/2014/main" id="{0135B271-2067-BF31-C380-EBBC7D4DA1D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641715" y="2642616"/>
            <a:ext cx="4839978" cy="3605784"/>
          </a:xfrm>
          <a:prstGeom prst="rect">
            <a:avLst/>
          </a:prstGeom>
        </p:spPr>
      </p:pic>
    </p:spTree>
    <p:extLst>
      <p:ext uri="{BB962C8B-B14F-4D97-AF65-F5344CB8AC3E}">
        <p14:creationId xmlns:p14="http://schemas.microsoft.com/office/powerpoint/2010/main" val="4269316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0765-3248-1442-B780-CD6ABF7F07B2}"/>
              </a:ext>
            </a:extLst>
          </p:cNvPr>
          <p:cNvSpPr>
            <a:spLocks noGrp="1"/>
          </p:cNvSpPr>
          <p:nvPr>
            <p:ph type="title"/>
          </p:nvPr>
        </p:nvSpPr>
        <p:spPr/>
        <p:txBody>
          <a:bodyPr/>
          <a:lstStyle/>
          <a:p>
            <a:r>
              <a:rPr lang="en-GB" b="1" dirty="0"/>
              <a:t>Before the meeting</a:t>
            </a:r>
          </a:p>
        </p:txBody>
      </p:sp>
      <p:graphicFrame>
        <p:nvGraphicFramePr>
          <p:cNvPr id="5" name="Content Placeholder 4">
            <a:extLst>
              <a:ext uri="{FF2B5EF4-FFF2-40B4-BE49-F238E27FC236}">
                <a16:creationId xmlns:a16="http://schemas.microsoft.com/office/drawing/2014/main" id="{E6F75460-9825-514F-956D-3C9D698FE70A}"/>
              </a:ext>
            </a:extLst>
          </p:cNvPr>
          <p:cNvGraphicFramePr>
            <a:graphicFrameLocks noGrp="1"/>
          </p:cNvGraphicFramePr>
          <p:nvPr>
            <p:ph idx="1"/>
            <p:extLst>
              <p:ext uri="{D42A27DB-BD31-4B8C-83A1-F6EECF244321}">
                <p14:modId xmlns:p14="http://schemas.microsoft.com/office/powerpoint/2010/main" val="1972133398"/>
              </p:ext>
            </p:extLst>
          </p:nvPr>
        </p:nvGraphicFramePr>
        <p:xfrm>
          <a:off x="838200" y="1690688"/>
          <a:ext cx="10515600"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7C0FD0-A3E7-A849-88BF-CAA8BCD4F108}"/>
              </a:ext>
            </a:extLst>
          </p:cNvPr>
          <p:cNvSpPr>
            <a:spLocks noGrp="1"/>
          </p:cNvSpPr>
          <p:nvPr>
            <p:ph type="sldNum" sz="quarter" idx="12"/>
          </p:nvPr>
        </p:nvSpPr>
        <p:spPr/>
        <p:txBody>
          <a:bodyPr/>
          <a:lstStyle/>
          <a:p>
            <a:fld id="{74D76F4A-6DD9-6946-B52C-F78DE64ADBEB}" type="slidenum">
              <a:rPr lang="en-US" smtClean="0"/>
              <a:t>40</a:t>
            </a:fld>
            <a:endParaRPr lang="en-US" dirty="0"/>
          </a:p>
        </p:txBody>
      </p:sp>
    </p:spTree>
    <p:extLst>
      <p:ext uri="{BB962C8B-B14F-4D97-AF65-F5344CB8AC3E}">
        <p14:creationId xmlns:p14="http://schemas.microsoft.com/office/powerpoint/2010/main" val="1553994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8A58-8638-9B45-AAF5-978CC3646943}"/>
              </a:ext>
            </a:extLst>
          </p:cNvPr>
          <p:cNvSpPr>
            <a:spLocks noGrp="1"/>
          </p:cNvSpPr>
          <p:nvPr>
            <p:ph type="title"/>
          </p:nvPr>
        </p:nvSpPr>
        <p:spPr/>
        <p:txBody>
          <a:bodyPr/>
          <a:lstStyle/>
          <a:p>
            <a:r>
              <a:rPr lang="en-GB" b="1" dirty="0"/>
              <a:t>At the meeting</a:t>
            </a:r>
          </a:p>
        </p:txBody>
      </p:sp>
      <p:graphicFrame>
        <p:nvGraphicFramePr>
          <p:cNvPr id="5" name="Content Placeholder 4">
            <a:extLst>
              <a:ext uri="{FF2B5EF4-FFF2-40B4-BE49-F238E27FC236}">
                <a16:creationId xmlns:a16="http://schemas.microsoft.com/office/drawing/2014/main" id="{EE017378-6B28-4B44-B34D-85AFD18650E1}"/>
              </a:ext>
            </a:extLst>
          </p:cNvPr>
          <p:cNvGraphicFramePr>
            <a:graphicFrameLocks noGrp="1"/>
          </p:cNvGraphicFramePr>
          <p:nvPr>
            <p:ph idx="1"/>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F0BFC2C-238D-CA44-83DC-A71C4E09CAFE}"/>
              </a:ext>
            </a:extLst>
          </p:cNvPr>
          <p:cNvSpPr>
            <a:spLocks noGrp="1"/>
          </p:cNvSpPr>
          <p:nvPr>
            <p:ph type="sldNum" sz="quarter" idx="12"/>
          </p:nvPr>
        </p:nvSpPr>
        <p:spPr/>
        <p:txBody>
          <a:bodyPr/>
          <a:lstStyle/>
          <a:p>
            <a:fld id="{74D76F4A-6DD9-6946-B52C-F78DE64ADBEB}" type="slidenum">
              <a:rPr lang="en-US" smtClean="0"/>
              <a:t>41</a:t>
            </a:fld>
            <a:endParaRPr lang="en-US" dirty="0"/>
          </a:p>
        </p:txBody>
      </p:sp>
    </p:spTree>
    <p:extLst>
      <p:ext uri="{BB962C8B-B14F-4D97-AF65-F5344CB8AC3E}">
        <p14:creationId xmlns:p14="http://schemas.microsoft.com/office/powerpoint/2010/main" val="2961869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3F1C-1554-2143-B2E4-EEDB9662D47C}"/>
              </a:ext>
            </a:extLst>
          </p:cNvPr>
          <p:cNvSpPr>
            <a:spLocks noGrp="1"/>
          </p:cNvSpPr>
          <p:nvPr>
            <p:ph type="title"/>
          </p:nvPr>
        </p:nvSpPr>
        <p:spPr/>
        <p:txBody>
          <a:bodyPr/>
          <a:lstStyle/>
          <a:p>
            <a:r>
              <a:rPr lang="en-GB" b="1" dirty="0"/>
              <a:t>After the meeting</a:t>
            </a:r>
          </a:p>
        </p:txBody>
      </p:sp>
      <p:graphicFrame>
        <p:nvGraphicFramePr>
          <p:cNvPr id="5" name="Content Placeholder 4">
            <a:extLst>
              <a:ext uri="{FF2B5EF4-FFF2-40B4-BE49-F238E27FC236}">
                <a16:creationId xmlns:a16="http://schemas.microsoft.com/office/drawing/2014/main" id="{249C2D7E-9128-4244-B5B4-D6E7AA0773B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57DDDA0-9399-B647-A216-E3CC91861905}"/>
              </a:ext>
            </a:extLst>
          </p:cNvPr>
          <p:cNvSpPr>
            <a:spLocks noGrp="1"/>
          </p:cNvSpPr>
          <p:nvPr>
            <p:ph type="sldNum" sz="quarter" idx="12"/>
          </p:nvPr>
        </p:nvSpPr>
        <p:spPr/>
        <p:txBody>
          <a:bodyPr/>
          <a:lstStyle/>
          <a:p>
            <a:fld id="{74D76F4A-6DD9-6946-B52C-F78DE64ADBEB}" type="slidenum">
              <a:rPr lang="en-US" smtClean="0"/>
              <a:t>42</a:t>
            </a:fld>
            <a:endParaRPr lang="en-US" dirty="0"/>
          </a:p>
        </p:txBody>
      </p:sp>
    </p:spTree>
    <p:extLst>
      <p:ext uri="{BB962C8B-B14F-4D97-AF65-F5344CB8AC3E}">
        <p14:creationId xmlns:p14="http://schemas.microsoft.com/office/powerpoint/2010/main" val="3910678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8BE0-96A7-D143-B748-F7EA462016B2}"/>
              </a:ext>
            </a:extLst>
          </p:cNvPr>
          <p:cNvSpPr>
            <a:spLocks noGrp="1"/>
          </p:cNvSpPr>
          <p:nvPr>
            <p:ph type="title"/>
          </p:nvPr>
        </p:nvSpPr>
        <p:spPr>
          <a:xfrm>
            <a:off x="1094508" y="377317"/>
            <a:ext cx="10259291" cy="1325563"/>
          </a:xfrm>
        </p:spPr>
        <p:txBody>
          <a:bodyPr>
            <a:normAutofit/>
          </a:bodyPr>
          <a:lstStyle/>
          <a:p>
            <a:r>
              <a:rPr lang="en-US" b="1" dirty="0"/>
              <a:t>Handling people in meetings</a:t>
            </a:r>
          </a:p>
        </p:txBody>
      </p:sp>
      <p:graphicFrame>
        <p:nvGraphicFramePr>
          <p:cNvPr id="5" name="Content Placeholder 4">
            <a:extLst>
              <a:ext uri="{FF2B5EF4-FFF2-40B4-BE49-F238E27FC236}">
                <a16:creationId xmlns:a16="http://schemas.microsoft.com/office/drawing/2014/main" id="{3DBAC920-95A5-3D42-B491-14660DE9C0BE}"/>
              </a:ext>
            </a:extLst>
          </p:cNvPr>
          <p:cNvGraphicFramePr>
            <a:graphicFrameLocks noGrp="1"/>
          </p:cNvGraphicFramePr>
          <p:nvPr>
            <p:ph idx="1"/>
          </p:nvPr>
        </p:nvGraphicFramePr>
        <p:xfrm>
          <a:off x="838200" y="1825624"/>
          <a:ext cx="10515600" cy="4605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C2381C1-005D-D349-B591-9255E186294F}"/>
              </a:ext>
            </a:extLst>
          </p:cNvPr>
          <p:cNvSpPr>
            <a:spLocks noGrp="1"/>
          </p:cNvSpPr>
          <p:nvPr>
            <p:ph type="sldNum" sz="quarter" idx="12"/>
          </p:nvPr>
        </p:nvSpPr>
        <p:spPr/>
        <p:txBody>
          <a:bodyPr/>
          <a:lstStyle/>
          <a:p>
            <a:fld id="{74D76F4A-6DD9-6946-B52C-F78DE64ADBEB}" type="slidenum">
              <a:rPr lang="en-US" smtClean="0"/>
              <a:t>43</a:t>
            </a:fld>
            <a:endParaRPr lang="en-US" dirty="0"/>
          </a:p>
        </p:txBody>
      </p:sp>
    </p:spTree>
    <p:extLst>
      <p:ext uri="{BB962C8B-B14F-4D97-AF65-F5344CB8AC3E}">
        <p14:creationId xmlns:p14="http://schemas.microsoft.com/office/powerpoint/2010/main" val="823409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8BE0-96A7-D143-B748-F7EA462016B2}"/>
              </a:ext>
            </a:extLst>
          </p:cNvPr>
          <p:cNvSpPr>
            <a:spLocks noGrp="1"/>
          </p:cNvSpPr>
          <p:nvPr>
            <p:ph type="title"/>
          </p:nvPr>
        </p:nvSpPr>
        <p:spPr>
          <a:xfrm>
            <a:off x="713603" y="187367"/>
            <a:ext cx="11010900" cy="1325563"/>
          </a:xfrm>
        </p:spPr>
        <p:txBody>
          <a:bodyPr>
            <a:normAutofit/>
          </a:bodyPr>
          <a:lstStyle/>
          <a:p>
            <a:r>
              <a:rPr lang="en-US" b="1" dirty="0"/>
              <a:t>People in meetings</a:t>
            </a:r>
          </a:p>
        </p:txBody>
      </p:sp>
      <p:graphicFrame>
        <p:nvGraphicFramePr>
          <p:cNvPr id="5" name="Content Placeholder 4">
            <a:extLst>
              <a:ext uri="{FF2B5EF4-FFF2-40B4-BE49-F238E27FC236}">
                <a16:creationId xmlns:a16="http://schemas.microsoft.com/office/drawing/2014/main" id="{3DBAC920-95A5-3D42-B491-14660DE9C0BE}"/>
              </a:ext>
            </a:extLst>
          </p:cNvPr>
          <p:cNvGraphicFramePr>
            <a:graphicFrameLocks noGrp="1"/>
          </p:cNvGraphicFramePr>
          <p:nvPr>
            <p:ph idx="1"/>
            <p:extLst>
              <p:ext uri="{D42A27DB-BD31-4B8C-83A1-F6EECF244321}">
                <p14:modId xmlns:p14="http://schemas.microsoft.com/office/powerpoint/2010/main" val="26310847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C2381C1-005D-D349-B591-9255E186294F}"/>
              </a:ext>
            </a:extLst>
          </p:cNvPr>
          <p:cNvSpPr>
            <a:spLocks noGrp="1"/>
          </p:cNvSpPr>
          <p:nvPr>
            <p:ph type="sldNum" sz="quarter" idx="12"/>
          </p:nvPr>
        </p:nvSpPr>
        <p:spPr/>
        <p:txBody>
          <a:bodyPr/>
          <a:lstStyle/>
          <a:p>
            <a:fld id="{74D76F4A-6DD9-6946-B52C-F78DE64ADBEB}" type="slidenum">
              <a:rPr lang="en-US" smtClean="0"/>
              <a:t>44</a:t>
            </a:fld>
            <a:endParaRPr lang="en-US" dirty="0"/>
          </a:p>
        </p:txBody>
      </p:sp>
    </p:spTree>
    <p:extLst>
      <p:ext uri="{BB962C8B-B14F-4D97-AF65-F5344CB8AC3E}">
        <p14:creationId xmlns:p14="http://schemas.microsoft.com/office/powerpoint/2010/main" val="1705907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572C5149-5D7A-FF4A-AB3C-26BFAE8BD40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20477" y="1878851"/>
            <a:ext cx="9951041" cy="3094151"/>
          </a:xfrm>
          <a:prstGeom prst="rect">
            <a:avLst/>
          </a:prstGeom>
        </p:spPr>
      </p:pic>
    </p:spTree>
    <p:extLst>
      <p:ext uri="{BB962C8B-B14F-4D97-AF65-F5344CB8AC3E}">
        <p14:creationId xmlns:p14="http://schemas.microsoft.com/office/powerpoint/2010/main" val="242257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drawing of a person&#10;&#10;Description automatically generated">
            <a:extLst>
              <a:ext uri="{FF2B5EF4-FFF2-40B4-BE49-F238E27FC236}">
                <a16:creationId xmlns:a16="http://schemas.microsoft.com/office/drawing/2014/main" id="{4B6A4168-0C3C-CB4F-9813-8D404E5D4A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10467" y="643467"/>
            <a:ext cx="5571066" cy="5571066"/>
          </a:xfrm>
          <a:prstGeom prst="rect">
            <a:avLst/>
          </a:prstGeom>
        </p:spPr>
      </p:pic>
      <p:sp>
        <p:nvSpPr>
          <p:cNvPr id="4" name="Slide Number Placeholder 3">
            <a:extLst>
              <a:ext uri="{FF2B5EF4-FFF2-40B4-BE49-F238E27FC236}">
                <a16:creationId xmlns:a16="http://schemas.microsoft.com/office/drawing/2014/main" id="{C52388C3-7223-354D-AD9E-9A022F2960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4D76F4A-6DD9-6946-B52C-F78DE64ADBEB}" type="slidenum">
              <a:rPr lang="en-US">
                <a:solidFill>
                  <a:srgbClr val="FFFFFF"/>
                </a:solidFill>
              </a:rPr>
              <a:pPr>
                <a:spcAft>
                  <a:spcPts val="600"/>
                </a:spcAft>
              </a:pPr>
              <a:t>46</a:t>
            </a:fld>
            <a:endParaRPr lang="en-US" dirty="0">
              <a:solidFill>
                <a:srgbClr val="FFFFFF"/>
              </a:solidFill>
            </a:endParaRPr>
          </a:p>
        </p:txBody>
      </p:sp>
    </p:spTree>
    <p:extLst>
      <p:ext uri="{BB962C8B-B14F-4D97-AF65-F5344CB8AC3E}">
        <p14:creationId xmlns:p14="http://schemas.microsoft.com/office/powerpoint/2010/main" val="3191870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79D3F84-AACD-ACFD-F62B-870373C7E397}"/>
              </a:ext>
            </a:extLst>
          </p:cNvPr>
          <p:cNvSpPr txBox="1"/>
          <p:nvPr/>
        </p:nvSpPr>
        <p:spPr>
          <a:xfrm>
            <a:off x="738010" y="2769370"/>
            <a:ext cx="4607052" cy="3502152"/>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4400" b="1" dirty="0"/>
              <a:t>Mini scenarios – </a:t>
            </a:r>
            <a:br>
              <a:rPr lang="en-US" sz="4400" b="1" dirty="0"/>
            </a:br>
            <a:r>
              <a:rPr lang="en-US" sz="4400" b="1" dirty="0"/>
              <a:t>what would you do?!</a:t>
            </a:r>
            <a:endParaRPr lang="en-US" sz="4400" dirty="0"/>
          </a:p>
        </p:txBody>
      </p:sp>
      <p:pic>
        <p:nvPicPr>
          <p:cNvPr id="9" name="Content Placeholder 4" descr="A group of birds on a lake&#10;&#10;Description automatically generated with low confidence">
            <a:extLst>
              <a:ext uri="{FF2B5EF4-FFF2-40B4-BE49-F238E27FC236}">
                <a16:creationId xmlns:a16="http://schemas.microsoft.com/office/drawing/2014/main" id="{50D9DC2C-3E7A-CADB-2DBD-2431070D7913}"/>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r="3" b="18467"/>
          <a:stretch/>
        </p:blipFill>
        <p:spPr>
          <a:xfrm>
            <a:off x="6324599" y="10"/>
            <a:ext cx="5457817" cy="3337549"/>
          </a:xfrm>
          <a:prstGeom prst="rect">
            <a:avLst/>
          </a:prstGeom>
        </p:spPr>
      </p:pic>
      <p:pic>
        <p:nvPicPr>
          <p:cNvPr id="7" name="Content Placeholder 4" descr="A picture containing sky, outdoor, building, stadium&#10;&#10;Description automatically generated">
            <a:extLst>
              <a:ext uri="{FF2B5EF4-FFF2-40B4-BE49-F238E27FC236}">
                <a16:creationId xmlns:a16="http://schemas.microsoft.com/office/drawing/2014/main" id="{193C7ACD-2D6D-322B-D9A0-C5D5B8C77032}"/>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t="17188" r="3" b="1279"/>
          <a:stretch/>
        </p:blipFill>
        <p:spPr>
          <a:xfrm>
            <a:off x="6324590" y="3520439"/>
            <a:ext cx="5457817" cy="3337561"/>
          </a:xfrm>
          <a:prstGeom prst="rect">
            <a:avLst/>
          </a:prstGeom>
        </p:spPr>
      </p:pic>
    </p:spTree>
    <p:extLst>
      <p:ext uri="{BB962C8B-B14F-4D97-AF65-F5344CB8AC3E}">
        <p14:creationId xmlns:p14="http://schemas.microsoft.com/office/powerpoint/2010/main" val="462136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0A2131D-D1CF-0146-9707-625E5E8E7348}"/>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smtClean="0"/>
              <a:pPr>
                <a:spcAft>
                  <a:spcPts val="600"/>
                </a:spcAft>
              </a:pPr>
              <a:t>48</a:t>
            </a:fld>
            <a:endParaRPr lang="en-US" dirty="0"/>
          </a:p>
        </p:txBody>
      </p:sp>
      <p:graphicFrame>
        <p:nvGraphicFramePr>
          <p:cNvPr id="3" name="Table 2">
            <a:extLst>
              <a:ext uri="{FF2B5EF4-FFF2-40B4-BE49-F238E27FC236}">
                <a16:creationId xmlns:a16="http://schemas.microsoft.com/office/drawing/2014/main" id="{AF5E06E0-C043-CB41-A88E-787DD908B37D}"/>
              </a:ext>
            </a:extLst>
          </p:cNvPr>
          <p:cNvGraphicFramePr>
            <a:graphicFrameLocks noGrp="1"/>
          </p:cNvGraphicFramePr>
          <p:nvPr>
            <p:extLst>
              <p:ext uri="{D42A27DB-BD31-4B8C-83A1-F6EECF244321}">
                <p14:modId xmlns:p14="http://schemas.microsoft.com/office/powerpoint/2010/main" val="3883606515"/>
              </p:ext>
            </p:extLst>
          </p:nvPr>
        </p:nvGraphicFramePr>
        <p:xfrm>
          <a:off x="990600" y="938463"/>
          <a:ext cx="10134600" cy="5363162"/>
        </p:xfrm>
        <a:graphic>
          <a:graphicData uri="http://schemas.openxmlformats.org/drawingml/2006/table">
            <a:tbl>
              <a:tblPr firstRow="1" bandRow="1">
                <a:noFill/>
                <a:tableStyleId>{5C22544A-7EE6-4342-B048-85BDC9FD1C3A}</a:tableStyleId>
              </a:tblPr>
              <a:tblGrid>
                <a:gridCol w="10134600">
                  <a:extLst>
                    <a:ext uri="{9D8B030D-6E8A-4147-A177-3AD203B41FA5}">
                      <a16:colId xmlns:a16="http://schemas.microsoft.com/office/drawing/2014/main" val="3478809071"/>
                    </a:ext>
                  </a:extLst>
                </a:gridCol>
              </a:tblGrid>
              <a:tr h="5254879">
                <a:tc>
                  <a:txBody>
                    <a:bodyPr/>
                    <a:lstStyle/>
                    <a:p>
                      <a:pPr algn="ctr"/>
                      <a:r>
                        <a:rPr lang="en-US" sz="2800" b="0" cap="none" spc="0" dirty="0">
                          <a:solidFill>
                            <a:schemeClr val="tx2">
                              <a:lumMod val="50000"/>
                            </a:schemeClr>
                          </a:solidFill>
                        </a:rPr>
                        <a:t>You are going to chair a meeting which will be considering a very contentious issue. There will be a lot of members of the public present and a number of people will be making public statements, asking questions and submitting petitions, all about the same issue. </a:t>
                      </a:r>
                    </a:p>
                    <a:p>
                      <a:pPr algn="ctr"/>
                      <a:endParaRPr lang="en-US" sz="2800" b="0" cap="none" spc="0" dirty="0">
                        <a:solidFill>
                          <a:schemeClr val="tx2">
                            <a:lumMod val="50000"/>
                          </a:schemeClr>
                        </a:solidFill>
                      </a:endParaRPr>
                    </a:p>
                    <a:p>
                      <a:pPr algn="ctr"/>
                      <a:r>
                        <a:rPr lang="en-US" sz="2800" b="0" cap="none" spc="0" dirty="0">
                          <a:solidFill>
                            <a:schemeClr val="tx2">
                              <a:lumMod val="50000"/>
                            </a:schemeClr>
                          </a:solidFill>
                        </a:rPr>
                        <a:t>You are concerned (1) that people are going to run over their allotted time and (2) the debate is going to get very heated.</a:t>
                      </a:r>
                    </a:p>
                    <a:p>
                      <a:pPr algn="ctr"/>
                      <a:endParaRPr lang="en-US" sz="2800" b="0" cap="none" spc="0" dirty="0">
                        <a:solidFill>
                          <a:schemeClr val="tx2">
                            <a:lumMod val="50000"/>
                          </a:schemeClr>
                        </a:solidFill>
                      </a:endParaRPr>
                    </a:p>
                    <a:p>
                      <a:pPr algn="ctr"/>
                      <a:r>
                        <a:rPr lang="en-US" sz="2800" b="0" cap="none" spc="0" dirty="0">
                          <a:solidFill>
                            <a:schemeClr val="tx2">
                              <a:lumMod val="50000"/>
                            </a:schemeClr>
                          </a:solidFill>
                        </a:rPr>
                        <a:t>How do you approach this meeting? What would you do in advance? What would you do on the day?</a:t>
                      </a:r>
                    </a:p>
                    <a:p>
                      <a:pPr algn="just"/>
                      <a:endParaRPr lang="en-US" sz="2800" b="0" cap="none" spc="0" dirty="0">
                        <a:solidFill>
                          <a:schemeClr val="tx2">
                            <a:lumMod val="50000"/>
                          </a:schemeClr>
                        </a:solidFill>
                      </a:endParaRPr>
                    </a:p>
                  </a:txBody>
                  <a:tcPr marL="242522" marR="181893" marT="121261" marB="121261" anchor="b">
                    <a:lnL w="12700" cmpd="sng">
                      <a:noFill/>
                      <a:prstDash val="solid"/>
                    </a:lnL>
                    <a:lnR w="12700" cmpd="sng">
                      <a:noFill/>
                      <a:prstDash val="solid"/>
                    </a:lnR>
                    <a:lnT w="12700" cmpd="sng">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714982917"/>
                  </a:ext>
                </a:extLst>
              </a:tr>
            </a:tbl>
          </a:graphicData>
        </a:graphic>
      </p:graphicFrame>
    </p:spTree>
    <p:extLst>
      <p:ext uri="{BB962C8B-B14F-4D97-AF65-F5344CB8AC3E}">
        <p14:creationId xmlns:p14="http://schemas.microsoft.com/office/powerpoint/2010/main" val="3555184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D3767B9D-96BC-5845-8045-399E3C93ABA6}"/>
              </a:ext>
            </a:extLst>
          </p:cNvPr>
          <p:cNvSpPr txBox="1"/>
          <p:nvPr/>
        </p:nvSpPr>
        <p:spPr>
          <a:xfrm>
            <a:off x="566928" y="2404834"/>
            <a:ext cx="11155680" cy="4067138"/>
          </a:xfrm>
          <a:prstGeom prst="rect">
            <a:avLst/>
          </a:prstGeom>
        </p:spPr>
        <p:txBody>
          <a:bodyPr vert="horz" lIns="91440" tIns="45720" rIns="91440" bIns="45720" rtlCol="0">
            <a:noAutofit/>
          </a:bodyPr>
          <a:lstStyle/>
          <a:p>
            <a:pPr algn="ctr">
              <a:lnSpc>
                <a:spcPct val="90000"/>
              </a:lnSpc>
              <a:spcAft>
                <a:spcPts val="600"/>
              </a:spcAft>
            </a:pPr>
            <a:r>
              <a:rPr lang="en-US" sz="2800" dirty="0"/>
              <a:t>You chair a meeting where a number of the members tend to hog the proceedings. They are experienced members who are very confident and make a good contribution so you don’t want to discourage them. </a:t>
            </a:r>
          </a:p>
          <a:p>
            <a:pPr indent="-228600" algn="ctr">
              <a:lnSpc>
                <a:spcPct val="90000"/>
              </a:lnSpc>
              <a:spcAft>
                <a:spcPts val="600"/>
              </a:spcAft>
              <a:buFont typeface="Arial" panose="020B0604020202020204" pitchFamily="34" charset="0"/>
              <a:buChar char="•"/>
            </a:pPr>
            <a:endParaRPr lang="en-US" sz="2800" dirty="0"/>
          </a:p>
          <a:p>
            <a:pPr algn="ctr">
              <a:lnSpc>
                <a:spcPct val="90000"/>
              </a:lnSpc>
              <a:spcAft>
                <a:spcPts val="600"/>
              </a:spcAft>
            </a:pPr>
            <a:r>
              <a:rPr lang="en-US" sz="2800" dirty="0"/>
              <a:t>But you have noticed that other, newer, members of the meeting don’t speak up and seem happy to let the others do the work.</a:t>
            </a:r>
          </a:p>
          <a:p>
            <a:pPr indent="-228600" algn="ctr">
              <a:lnSpc>
                <a:spcPct val="90000"/>
              </a:lnSpc>
              <a:spcAft>
                <a:spcPts val="600"/>
              </a:spcAft>
              <a:buFont typeface="Arial" panose="020B0604020202020204" pitchFamily="34" charset="0"/>
              <a:buChar char="•"/>
            </a:pPr>
            <a:endParaRPr lang="en-US" sz="2800" dirty="0"/>
          </a:p>
          <a:p>
            <a:pPr algn="ctr">
              <a:lnSpc>
                <a:spcPct val="90000"/>
              </a:lnSpc>
              <a:spcAft>
                <a:spcPts val="600"/>
              </a:spcAft>
            </a:pPr>
            <a:r>
              <a:rPr lang="en-US" sz="2800" dirty="0"/>
              <a:t>What would you do in your role as Chair?</a:t>
            </a:r>
          </a:p>
        </p:txBody>
      </p:sp>
      <p:sp>
        <p:nvSpPr>
          <p:cNvPr id="2" name="Slide Number Placeholder 1">
            <a:extLst>
              <a:ext uri="{FF2B5EF4-FFF2-40B4-BE49-F238E27FC236}">
                <a16:creationId xmlns:a16="http://schemas.microsoft.com/office/drawing/2014/main" id="{ADBA09BC-9DDF-8346-958F-464D105BB98B}"/>
              </a:ext>
            </a:extLst>
          </p:cNvPr>
          <p:cNvSpPr>
            <a:spLocks noGrp="1"/>
          </p:cNvSpPr>
          <p:nvPr>
            <p:ph type="sldNum" sz="quarter" idx="12"/>
          </p:nvPr>
        </p:nvSpPr>
        <p:spPr>
          <a:xfrm>
            <a:off x="8540496" y="6356350"/>
            <a:ext cx="2743200" cy="365125"/>
          </a:xfrm>
        </p:spPr>
        <p:txBody>
          <a:bodyPr vert="horz" lIns="91440" tIns="45720" rIns="91440" bIns="45720" rtlCol="0" anchor="ctr">
            <a:normAutofit/>
          </a:bodyPr>
          <a:lstStyle/>
          <a:p>
            <a:pPr>
              <a:spcAft>
                <a:spcPts val="600"/>
              </a:spcAft>
            </a:pPr>
            <a:fld id="{74D76F4A-6DD9-6946-B52C-F78DE64ADBEB}" type="slidenum">
              <a:rPr lang="en-US">
                <a:solidFill>
                  <a:schemeClr val="tx1">
                    <a:lumMod val="50000"/>
                    <a:lumOff val="50000"/>
                  </a:schemeClr>
                </a:solidFill>
              </a:rPr>
              <a:pPr>
                <a:spcAft>
                  <a:spcPts val="600"/>
                </a:spcAft>
              </a:pPr>
              <a:t>49</a:t>
            </a:fld>
            <a:endParaRPr lang="en-US" dirty="0">
              <a:solidFill>
                <a:schemeClr val="tx1">
                  <a:lumMod val="50000"/>
                  <a:lumOff val="50000"/>
                </a:schemeClr>
              </a:solidFill>
            </a:endParaRPr>
          </a:p>
        </p:txBody>
      </p:sp>
    </p:spTree>
    <p:extLst>
      <p:ext uri="{BB962C8B-B14F-4D97-AF65-F5344CB8AC3E}">
        <p14:creationId xmlns:p14="http://schemas.microsoft.com/office/powerpoint/2010/main" val="256248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0" name="Rectangle 79">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84DE2F-C74C-734D-B91A-28B3ED411487}"/>
              </a:ext>
            </a:extLst>
          </p:cNvPr>
          <p:cNvSpPr txBox="1"/>
          <p:nvPr/>
        </p:nvSpPr>
        <p:spPr>
          <a:xfrm>
            <a:off x="832001" y="2927350"/>
            <a:ext cx="6007608" cy="3429000"/>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4400" b="1" dirty="0"/>
              <a:t>The Role of a meeting Chair at the council </a:t>
            </a:r>
          </a:p>
        </p:txBody>
      </p:sp>
      <p:pic>
        <p:nvPicPr>
          <p:cNvPr id="8" name="Content Placeholder 13">
            <a:extLst>
              <a:ext uri="{FF2B5EF4-FFF2-40B4-BE49-F238E27FC236}">
                <a16:creationId xmlns:a16="http://schemas.microsoft.com/office/drawing/2014/main" id="{7A68D652-0656-5052-A9DA-3F22CE435807}"/>
              </a:ext>
            </a:extLst>
          </p:cNvPr>
          <p:cNvPicPr>
            <a:picLocks noChangeAspect="1"/>
          </p:cNvPicPr>
          <p:nvPr/>
        </p:nvPicPr>
        <p:blipFill>
          <a:blip r:embed="rId2"/>
          <a:stretch>
            <a:fillRect/>
          </a:stretch>
        </p:blipFill>
        <p:spPr>
          <a:xfrm>
            <a:off x="7918893" y="1282588"/>
            <a:ext cx="3754249" cy="1456108"/>
          </a:xfrm>
          <a:prstGeom prst="rect">
            <a:avLst/>
          </a:prstGeom>
        </p:spPr>
      </p:pic>
      <p:pic>
        <p:nvPicPr>
          <p:cNvPr id="10" name="Picture 9" descr="A group of bicyclists riding down a street&#10;&#10;Description automatically generated with low confidence">
            <a:extLst>
              <a:ext uri="{FF2B5EF4-FFF2-40B4-BE49-F238E27FC236}">
                <a16:creationId xmlns:a16="http://schemas.microsoft.com/office/drawing/2014/main" id="{6CD2DD5F-3674-00E2-254B-07D157D204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28178" y="3472468"/>
            <a:ext cx="3535680" cy="2651760"/>
          </a:xfrm>
          <a:prstGeom prst="rect">
            <a:avLst/>
          </a:prstGeom>
        </p:spPr>
      </p:pic>
      <p:sp>
        <p:nvSpPr>
          <p:cNvPr id="2" name="Slide Number Placeholder 1">
            <a:extLst>
              <a:ext uri="{FF2B5EF4-FFF2-40B4-BE49-F238E27FC236}">
                <a16:creationId xmlns:a16="http://schemas.microsoft.com/office/drawing/2014/main" id="{560747D7-515D-2C42-9280-ED78DF2A360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4D76F4A-6DD9-6946-B52C-F78DE64ADBEB}" type="slidenum">
              <a:rPr lang="en-US">
                <a:solidFill>
                  <a:schemeClr val="tx1">
                    <a:lumMod val="50000"/>
                    <a:lumOff val="50000"/>
                  </a:schemeClr>
                </a:solidFill>
              </a:rPr>
              <a:pPr>
                <a:spcAft>
                  <a:spcPts val="600"/>
                </a:spcAft>
                <a:defRPr/>
              </a:pPr>
              <a:t>5</a:t>
            </a:fld>
            <a:endParaRPr lang="en-US">
              <a:solidFill>
                <a:schemeClr val="tx1">
                  <a:lumMod val="50000"/>
                  <a:lumOff val="50000"/>
                </a:schemeClr>
              </a:solidFill>
            </a:endParaRPr>
          </a:p>
        </p:txBody>
      </p:sp>
    </p:spTree>
    <p:extLst>
      <p:ext uri="{BB962C8B-B14F-4D97-AF65-F5344CB8AC3E}">
        <p14:creationId xmlns:p14="http://schemas.microsoft.com/office/powerpoint/2010/main" val="626748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845E3D-6E43-6546-943C-889A9BBD03D6}"/>
              </a:ext>
            </a:extLst>
          </p:cNvPr>
          <p:cNvSpPr txBox="1"/>
          <p:nvPr/>
        </p:nvSpPr>
        <p:spPr>
          <a:xfrm>
            <a:off x="564891" y="1231187"/>
            <a:ext cx="10977912" cy="3677348"/>
          </a:xfrm>
          <a:prstGeom prst="rect">
            <a:avLst/>
          </a:prstGeom>
        </p:spPr>
        <p:txBody>
          <a:bodyPr vert="horz" lIns="91440" tIns="45720" rIns="91440" bIns="45720" rtlCol="0" anchor="t">
            <a:noAutofit/>
          </a:bodyPr>
          <a:lstStyle/>
          <a:p>
            <a:pPr algn="ctr">
              <a:lnSpc>
                <a:spcPct val="90000"/>
              </a:lnSpc>
              <a:spcAft>
                <a:spcPts val="600"/>
              </a:spcAft>
            </a:pPr>
            <a:r>
              <a:rPr lang="en-US" sz="2800" dirty="0">
                <a:solidFill>
                  <a:schemeClr val="tx1">
                    <a:alpha val="80000"/>
                  </a:schemeClr>
                </a:solidFill>
              </a:rPr>
              <a:t>You are at a pre-agenda meeting for a meeting. The planned agenda for the next meeting contains 10 items, a number of which are substantive and contentious issues. One of the other members is also insisting that officers prepare an urgent report on an issue which has just arisen and add this to the agenda.</a:t>
            </a:r>
          </a:p>
          <a:p>
            <a:pPr indent="-228600" algn="ctr">
              <a:lnSpc>
                <a:spcPct val="90000"/>
              </a:lnSpc>
              <a:spcAft>
                <a:spcPts val="600"/>
              </a:spcAft>
              <a:buFont typeface="Arial" panose="020B0604020202020204" pitchFamily="34" charset="0"/>
              <a:buChar char="•"/>
            </a:pPr>
            <a:endParaRPr lang="en-US" sz="2800" dirty="0">
              <a:solidFill>
                <a:schemeClr val="tx1">
                  <a:alpha val="80000"/>
                </a:schemeClr>
              </a:solidFill>
            </a:endParaRPr>
          </a:p>
          <a:p>
            <a:pPr algn="ctr">
              <a:lnSpc>
                <a:spcPct val="90000"/>
              </a:lnSpc>
              <a:spcAft>
                <a:spcPts val="600"/>
              </a:spcAft>
            </a:pPr>
            <a:r>
              <a:rPr lang="en-US" sz="2800" dirty="0">
                <a:solidFill>
                  <a:schemeClr val="tx1">
                    <a:alpha val="80000"/>
                  </a:schemeClr>
                </a:solidFill>
              </a:rPr>
              <a:t>You are really concerned that (1) the agenda is unmanageable and (2) officers will not be able to produce a high quality report on the urgent matter in the time available.</a:t>
            </a:r>
          </a:p>
          <a:p>
            <a:pPr indent="-228600" algn="ctr">
              <a:lnSpc>
                <a:spcPct val="90000"/>
              </a:lnSpc>
              <a:spcAft>
                <a:spcPts val="600"/>
              </a:spcAft>
              <a:buFont typeface="Arial" panose="020B0604020202020204" pitchFamily="34" charset="0"/>
              <a:buChar char="•"/>
            </a:pPr>
            <a:endParaRPr lang="en-US" sz="2800" dirty="0">
              <a:solidFill>
                <a:schemeClr val="tx1">
                  <a:alpha val="80000"/>
                </a:schemeClr>
              </a:solidFill>
            </a:endParaRPr>
          </a:p>
          <a:p>
            <a:pPr algn="ctr">
              <a:lnSpc>
                <a:spcPct val="90000"/>
              </a:lnSpc>
              <a:spcAft>
                <a:spcPts val="600"/>
              </a:spcAft>
            </a:pPr>
            <a:r>
              <a:rPr lang="en-US" sz="2800" dirty="0">
                <a:solidFill>
                  <a:schemeClr val="tx1">
                    <a:alpha val="80000"/>
                  </a:schemeClr>
                </a:solidFill>
              </a:rPr>
              <a:t>How would you handle this?</a:t>
            </a:r>
          </a:p>
        </p:txBody>
      </p:sp>
      <p:sp>
        <p:nvSpPr>
          <p:cNvPr id="2" name="Slide Number Placeholder 1">
            <a:extLst>
              <a:ext uri="{FF2B5EF4-FFF2-40B4-BE49-F238E27FC236}">
                <a16:creationId xmlns:a16="http://schemas.microsoft.com/office/drawing/2014/main" id="{B6BEF50C-83A1-5B42-87DA-BC0129E93E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4D76F4A-6DD9-6946-B52C-F78DE64ADBEB}" type="slidenum">
              <a:rPr lang="en-US">
                <a:solidFill>
                  <a:schemeClr val="tx1">
                    <a:alpha val="60000"/>
                  </a:schemeClr>
                </a:solidFill>
              </a:rPr>
              <a:pPr>
                <a:spcAft>
                  <a:spcPts val="600"/>
                </a:spcAft>
              </a:pPr>
              <a:t>50</a:t>
            </a:fld>
            <a:endParaRPr lang="en-US" dirty="0">
              <a:solidFill>
                <a:schemeClr val="tx1">
                  <a:alpha val="60000"/>
                </a:schemeClr>
              </a:solidFill>
            </a:endParaRPr>
          </a:p>
        </p:txBody>
      </p:sp>
    </p:spTree>
    <p:extLst>
      <p:ext uri="{BB962C8B-B14F-4D97-AF65-F5344CB8AC3E}">
        <p14:creationId xmlns:p14="http://schemas.microsoft.com/office/powerpoint/2010/main" val="3941555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0A2131D-D1CF-0146-9707-625E5E8E7348}"/>
              </a:ext>
            </a:extLst>
          </p:cNvPr>
          <p:cNvSpPr>
            <a:spLocks noGrp="1"/>
          </p:cNvSpPr>
          <p:nvPr>
            <p:ph type="sldNum" sz="quarter" idx="12"/>
          </p:nvPr>
        </p:nvSpPr>
        <p:spPr>
          <a:xfrm>
            <a:off x="8610600" y="6356350"/>
            <a:ext cx="2743200" cy="365125"/>
          </a:xfrm>
        </p:spPr>
        <p:txBody>
          <a:bodyPr>
            <a:normAutofit/>
          </a:bodyPr>
          <a:lstStyle/>
          <a:p>
            <a:pPr>
              <a:spcAft>
                <a:spcPts val="600"/>
              </a:spcAft>
            </a:pPr>
            <a:fld id="{74D76F4A-6DD9-6946-B52C-F78DE64ADBEB}" type="slidenum">
              <a:rPr lang="en-US" smtClean="0"/>
              <a:pPr>
                <a:spcAft>
                  <a:spcPts val="600"/>
                </a:spcAft>
              </a:pPr>
              <a:t>51</a:t>
            </a:fld>
            <a:endParaRPr lang="en-US" dirty="0"/>
          </a:p>
        </p:txBody>
      </p:sp>
      <p:graphicFrame>
        <p:nvGraphicFramePr>
          <p:cNvPr id="3" name="Table 2">
            <a:extLst>
              <a:ext uri="{FF2B5EF4-FFF2-40B4-BE49-F238E27FC236}">
                <a16:creationId xmlns:a16="http://schemas.microsoft.com/office/drawing/2014/main" id="{AF5E06E0-C043-CB41-A88E-787DD908B37D}"/>
              </a:ext>
            </a:extLst>
          </p:cNvPr>
          <p:cNvGraphicFramePr>
            <a:graphicFrameLocks noGrp="1"/>
          </p:cNvGraphicFramePr>
          <p:nvPr>
            <p:extLst>
              <p:ext uri="{D42A27DB-BD31-4B8C-83A1-F6EECF244321}">
                <p14:modId xmlns:p14="http://schemas.microsoft.com/office/powerpoint/2010/main" val="2830824510"/>
              </p:ext>
            </p:extLst>
          </p:nvPr>
        </p:nvGraphicFramePr>
        <p:xfrm>
          <a:off x="1010653" y="1066800"/>
          <a:ext cx="10114547" cy="4932756"/>
        </p:xfrm>
        <a:graphic>
          <a:graphicData uri="http://schemas.openxmlformats.org/drawingml/2006/table">
            <a:tbl>
              <a:tblPr firstRow="1" bandRow="1">
                <a:noFill/>
                <a:tableStyleId>{5C22544A-7EE6-4342-B048-85BDC9FD1C3A}</a:tableStyleId>
              </a:tblPr>
              <a:tblGrid>
                <a:gridCol w="10114547">
                  <a:extLst>
                    <a:ext uri="{9D8B030D-6E8A-4147-A177-3AD203B41FA5}">
                      <a16:colId xmlns:a16="http://schemas.microsoft.com/office/drawing/2014/main" val="3478809071"/>
                    </a:ext>
                  </a:extLst>
                </a:gridCol>
              </a:tblGrid>
              <a:tr h="4724400">
                <a:tc>
                  <a:txBody>
                    <a:bodyPr/>
                    <a:lstStyle/>
                    <a:p>
                      <a:pPr algn="ctr"/>
                      <a:r>
                        <a:rPr lang="en-US" sz="2800" b="0" cap="none" spc="0" dirty="0">
                          <a:solidFill>
                            <a:schemeClr val="tx2">
                              <a:lumMod val="50000"/>
                            </a:schemeClr>
                          </a:solidFill>
                        </a:rPr>
                        <a:t>There is an item on the agenda for your next meeting. It relates to a topic which you personally feel very strongly about, and you really want to get your views across to the other members. You are not sure how best to approach it given your role as Chair. You think that you might allow the debate to run for a little while and get all the issues on the table; but you also wonder if it might be better to get your views in first, so that everyone knows how you are going to be voting. </a:t>
                      </a:r>
                    </a:p>
                    <a:p>
                      <a:pPr algn="ctr"/>
                      <a:endParaRPr lang="en-US" sz="2800" b="0" cap="none" spc="0" dirty="0">
                        <a:solidFill>
                          <a:schemeClr val="tx2">
                            <a:lumMod val="50000"/>
                          </a:schemeClr>
                        </a:solidFill>
                      </a:endParaRPr>
                    </a:p>
                    <a:p>
                      <a:pPr algn="ctr"/>
                      <a:r>
                        <a:rPr lang="en-US" sz="2800" b="0" cap="none" spc="0" dirty="0">
                          <a:solidFill>
                            <a:schemeClr val="tx2">
                              <a:lumMod val="50000"/>
                            </a:schemeClr>
                          </a:solidFill>
                        </a:rPr>
                        <a:t>How would you approach this?</a:t>
                      </a:r>
                    </a:p>
                  </a:txBody>
                  <a:tcPr marL="238835" marR="179128" marT="119418" marB="119418" anchor="b">
                    <a:lnL w="12700" cmpd="sng">
                      <a:noFill/>
                      <a:prstDash val="solid"/>
                    </a:lnL>
                    <a:lnR w="12700" cmpd="sng">
                      <a:noFill/>
                      <a:prstDash val="solid"/>
                    </a:lnR>
                    <a:lnT w="12700" cmpd="sng">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714982917"/>
                  </a:ext>
                </a:extLst>
              </a:tr>
            </a:tbl>
          </a:graphicData>
        </a:graphic>
      </p:graphicFrame>
    </p:spTree>
    <p:extLst>
      <p:ext uri="{BB962C8B-B14F-4D97-AF65-F5344CB8AC3E}">
        <p14:creationId xmlns:p14="http://schemas.microsoft.com/office/powerpoint/2010/main" val="3804231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E64ADB-03D0-2E4F-960B-1A677AAA75B2}"/>
              </a:ext>
            </a:extLst>
          </p:cNvPr>
          <p:cNvSpPr>
            <a:spLocks noGrp="1"/>
          </p:cNvSpPr>
          <p:nvPr>
            <p:ph type="sldNum" sz="quarter" idx="12"/>
          </p:nvPr>
        </p:nvSpPr>
        <p:spPr/>
        <p:txBody>
          <a:bodyPr/>
          <a:lstStyle/>
          <a:p>
            <a:fld id="{74D76F4A-6DD9-6946-B52C-F78DE64ADBEB}" type="slidenum">
              <a:rPr lang="en-US" smtClean="0"/>
              <a:t>52</a:t>
            </a:fld>
            <a:endParaRPr lang="en-US" dirty="0"/>
          </a:p>
        </p:txBody>
      </p:sp>
      <p:pic>
        <p:nvPicPr>
          <p:cNvPr id="4" name="Content Placeholder 5">
            <a:extLst>
              <a:ext uri="{FF2B5EF4-FFF2-40B4-BE49-F238E27FC236}">
                <a16:creationId xmlns:a16="http://schemas.microsoft.com/office/drawing/2014/main" id="{E67290CF-C1D1-3F47-9489-ACC73CCD4C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302" y="0"/>
            <a:ext cx="4675275" cy="3169024"/>
          </a:xfrm>
          <a:prstGeom prst="rect">
            <a:avLst/>
          </a:prstGeom>
        </p:spPr>
      </p:pic>
      <p:sp>
        <p:nvSpPr>
          <p:cNvPr id="7" name="TextBox 6">
            <a:extLst>
              <a:ext uri="{FF2B5EF4-FFF2-40B4-BE49-F238E27FC236}">
                <a16:creationId xmlns:a16="http://schemas.microsoft.com/office/drawing/2014/main" id="{B0B6789F-219D-F545-B97D-A8831D553C0A}"/>
              </a:ext>
            </a:extLst>
          </p:cNvPr>
          <p:cNvSpPr txBox="1"/>
          <p:nvPr/>
        </p:nvSpPr>
        <p:spPr>
          <a:xfrm>
            <a:off x="5659108" y="1388841"/>
            <a:ext cx="4028589" cy="2185214"/>
          </a:xfrm>
          <a:prstGeom prst="rect">
            <a:avLst/>
          </a:prstGeom>
          <a:noFill/>
        </p:spPr>
        <p:txBody>
          <a:bodyPr wrap="square" rtlCol="0">
            <a:spAutoFit/>
          </a:bodyPr>
          <a:lstStyle/>
          <a:p>
            <a:pPr algn="ctr"/>
            <a:r>
              <a:rPr lang="en-US" sz="4800" b="1" dirty="0"/>
              <a:t>Questions and close</a:t>
            </a:r>
          </a:p>
          <a:p>
            <a:endParaRPr lang="en-US" sz="4000" dirty="0"/>
          </a:p>
        </p:txBody>
      </p:sp>
      <p:sp>
        <p:nvSpPr>
          <p:cNvPr id="2" name="TextBox 1">
            <a:extLst>
              <a:ext uri="{FF2B5EF4-FFF2-40B4-BE49-F238E27FC236}">
                <a16:creationId xmlns:a16="http://schemas.microsoft.com/office/drawing/2014/main" id="{274DA13F-701E-2F41-A2A6-80BB8F6D07BD}"/>
              </a:ext>
            </a:extLst>
          </p:cNvPr>
          <p:cNvSpPr txBox="1"/>
          <p:nvPr/>
        </p:nvSpPr>
        <p:spPr>
          <a:xfrm>
            <a:off x="1506828" y="-7469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0926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7F87E886-03A1-484D-B88E-B47A3BA68A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7128" y="457200"/>
            <a:ext cx="8937744" cy="5943600"/>
          </a:xfrm>
          <a:prstGeom prst="rect">
            <a:avLst/>
          </a:prstGeom>
        </p:spPr>
      </p:pic>
      <p:sp>
        <p:nvSpPr>
          <p:cNvPr id="2" name="Slide Number Placeholder 1">
            <a:extLst>
              <a:ext uri="{FF2B5EF4-FFF2-40B4-BE49-F238E27FC236}">
                <a16:creationId xmlns:a16="http://schemas.microsoft.com/office/drawing/2014/main" id="{D09FCA99-5164-AF4D-8DB6-C9D85880F257}"/>
              </a:ext>
            </a:extLst>
          </p:cNvPr>
          <p:cNvSpPr>
            <a:spLocks noGrp="1"/>
          </p:cNvSpPr>
          <p:nvPr>
            <p:ph type="sldNum" sz="quarter" idx="12"/>
          </p:nvPr>
        </p:nvSpPr>
        <p:spPr>
          <a:xfrm>
            <a:off x="11704320" y="6455664"/>
            <a:ext cx="448056" cy="365125"/>
          </a:xfrm>
        </p:spPr>
        <p:txBody>
          <a:bodyPr>
            <a:normAutofit/>
          </a:bodyPr>
          <a:lstStyle/>
          <a:p>
            <a:pPr>
              <a:spcAft>
                <a:spcPts val="600"/>
              </a:spcAft>
            </a:pPr>
            <a:fld id="{74D76F4A-6DD9-6946-B52C-F78DE64ADBEB}" type="slidenum">
              <a:rPr lang="en-US" sz="1100">
                <a:solidFill>
                  <a:srgbClr val="FFFFFF"/>
                </a:solidFill>
              </a:rPr>
              <a:pPr>
                <a:spcAft>
                  <a:spcPts val="600"/>
                </a:spcAft>
              </a:pPr>
              <a:t>6</a:t>
            </a:fld>
            <a:endParaRPr lang="en-US" sz="1100" dirty="0">
              <a:solidFill>
                <a:srgbClr val="FFFFFF"/>
              </a:solidFill>
            </a:endParaRPr>
          </a:p>
        </p:txBody>
      </p:sp>
    </p:spTree>
    <p:extLst>
      <p:ext uri="{BB962C8B-B14F-4D97-AF65-F5344CB8AC3E}">
        <p14:creationId xmlns:p14="http://schemas.microsoft.com/office/powerpoint/2010/main" val="386546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pty orange chairs forming a circle">
            <a:extLst>
              <a:ext uri="{FF2B5EF4-FFF2-40B4-BE49-F238E27FC236}">
                <a16:creationId xmlns:a16="http://schemas.microsoft.com/office/drawing/2014/main" id="{8D588774-2F8F-1A4A-4BB7-E1F33B681D63}"/>
              </a:ext>
            </a:extLst>
          </p:cNvPr>
          <p:cNvPicPr>
            <a:picLocks noChangeAspect="1"/>
          </p:cNvPicPr>
          <p:nvPr/>
        </p:nvPicPr>
        <p:blipFill rotWithShape="1">
          <a:blip r:embed="rId2"/>
          <a:srcRect l="448" r="25210" b="-2"/>
          <a:stretch/>
        </p:blipFill>
        <p:spPr>
          <a:xfrm>
            <a:off x="1" y="10"/>
            <a:ext cx="6936390" cy="6857990"/>
          </a:xfrm>
          <a:prstGeom prst="rect">
            <a:avLst/>
          </a:prstGeom>
        </p:spPr>
      </p:pic>
      <p:sp>
        <p:nvSpPr>
          <p:cNvPr id="3" name="TextBox 2">
            <a:extLst>
              <a:ext uri="{FF2B5EF4-FFF2-40B4-BE49-F238E27FC236}">
                <a16:creationId xmlns:a16="http://schemas.microsoft.com/office/drawing/2014/main" id="{621BC5CF-A6D1-C48C-3E36-CC08FB45CCB6}"/>
              </a:ext>
            </a:extLst>
          </p:cNvPr>
          <p:cNvSpPr txBox="1"/>
          <p:nvPr/>
        </p:nvSpPr>
        <p:spPr>
          <a:xfrm>
            <a:off x="7498952" y="542980"/>
            <a:ext cx="4322933" cy="5274755"/>
          </a:xfrm>
          <a:prstGeom prst="rect">
            <a:avLst/>
          </a:prstGeom>
        </p:spPr>
        <p:txBody>
          <a:bodyPr vert="horz" lIns="91440" tIns="45720" rIns="91440" bIns="45720" rtlCol="0">
            <a:noAutofit/>
          </a:bodyPr>
          <a:lstStyle/>
          <a:p>
            <a:pPr fontAlgn="base">
              <a:lnSpc>
                <a:spcPct val="90000"/>
              </a:lnSpc>
              <a:spcAft>
                <a:spcPts val="600"/>
              </a:spcAft>
            </a:pPr>
            <a:r>
              <a:rPr lang="en-US" sz="2400" dirty="0"/>
              <a:t>A good chair helps the meeting to run smoothly and efficiently. </a:t>
            </a:r>
          </a:p>
          <a:p>
            <a:pPr fontAlgn="base">
              <a:lnSpc>
                <a:spcPct val="90000"/>
              </a:lnSpc>
              <a:spcAft>
                <a:spcPts val="600"/>
              </a:spcAft>
            </a:pPr>
            <a:endParaRPr lang="en-US" sz="2400" dirty="0"/>
          </a:p>
          <a:p>
            <a:pPr fontAlgn="base">
              <a:lnSpc>
                <a:spcPct val="90000"/>
              </a:lnSpc>
              <a:spcAft>
                <a:spcPts val="600"/>
              </a:spcAft>
            </a:pPr>
            <a:r>
              <a:rPr lang="en-US" sz="2400" dirty="0"/>
              <a:t>They will make sure that:</a:t>
            </a:r>
          </a:p>
          <a:p>
            <a:pPr marL="457200" indent="-228600" fontAlgn="base">
              <a:lnSpc>
                <a:spcPct val="90000"/>
              </a:lnSpc>
              <a:spcAft>
                <a:spcPts val="600"/>
              </a:spcAft>
              <a:buFont typeface="Arial" panose="020B0604020202020204" pitchFamily="34" charset="0"/>
              <a:buChar char="•"/>
            </a:pPr>
            <a:r>
              <a:rPr lang="en-US" sz="2400" dirty="0"/>
              <a:t>all the business is discussed</a:t>
            </a:r>
          </a:p>
          <a:p>
            <a:pPr marL="457200" indent="-228600" fontAlgn="base">
              <a:lnSpc>
                <a:spcPct val="90000"/>
              </a:lnSpc>
              <a:spcAft>
                <a:spcPts val="600"/>
              </a:spcAft>
              <a:buFont typeface="Arial" panose="020B0604020202020204" pitchFamily="34" charset="0"/>
              <a:buChar char="•"/>
            </a:pPr>
            <a:r>
              <a:rPr lang="en-US" sz="2400" dirty="0"/>
              <a:t>everyone’s views are heard</a:t>
            </a:r>
          </a:p>
          <a:p>
            <a:pPr marL="457200" indent="-228600" fontAlgn="base">
              <a:lnSpc>
                <a:spcPct val="90000"/>
              </a:lnSpc>
              <a:spcAft>
                <a:spcPts val="600"/>
              </a:spcAft>
              <a:buFont typeface="Arial" panose="020B0604020202020204" pitchFamily="34" charset="0"/>
              <a:buChar char="•"/>
            </a:pPr>
            <a:r>
              <a:rPr lang="en-US" sz="2400" dirty="0"/>
              <a:t>clear decisions are reached</a:t>
            </a:r>
          </a:p>
          <a:p>
            <a:pPr marL="457200" indent="-228600" fontAlgn="base">
              <a:lnSpc>
                <a:spcPct val="90000"/>
              </a:lnSpc>
              <a:spcAft>
                <a:spcPts val="600"/>
              </a:spcAft>
              <a:buFont typeface="Arial" panose="020B0604020202020204" pitchFamily="34" charset="0"/>
              <a:buChar char="•"/>
            </a:pPr>
            <a:r>
              <a:rPr lang="en-US" sz="2400" dirty="0"/>
              <a:t>the meeting starts and finishes on time</a:t>
            </a:r>
          </a:p>
          <a:p>
            <a:pPr indent="-228600" fontAlgn="base">
              <a:lnSpc>
                <a:spcPct val="90000"/>
              </a:lnSpc>
              <a:spcAft>
                <a:spcPts val="600"/>
              </a:spcAft>
              <a:buFont typeface="Arial" panose="020B0604020202020204" pitchFamily="34" charset="0"/>
              <a:buChar char="•"/>
            </a:pPr>
            <a:endParaRPr lang="en-US" sz="2400" dirty="0"/>
          </a:p>
          <a:p>
            <a:pPr fontAlgn="base">
              <a:lnSpc>
                <a:spcPct val="90000"/>
              </a:lnSpc>
              <a:spcAft>
                <a:spcPts val="600"/>
              </a:spcAft>
            </a:pPr>
            <a:r>
              <a:rPr lang="en-US" sz="2400" b="1" dirty="0"/>
              <a:t>The Resource Centre – advice for Community Groups</a:t>
            </a:r>
          </a:p>
        </p:txBody>
      </p:sp>
    </p:spTree>
    <p:extLst>
      <p:ext uri="{BB962C8B-B14F-4D97-AF65-F5344CB8AC3E}">
        <p14:creationId xmlns:p14="http://schemas.microsoft.com/office/powerpoint/2010/main" val="114417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text, toy&#10;&#10;Description automatically generated">
            <a:extLst>
              <a:ext uri="{FF2B5EF4-FFF2-40B4-BE49-F238E27FC236}">
                <a16:creationId xmlns:a16="http://schemas.microsoft.com/office/drawing/2014/main" id="{02AF29F4-BE0F-7A42-AC74-392F4DDB6A9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282216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F5E6F7-3741-5E44-9B37-48A1F358C6F5}"/>
              </a:ext>
            </a:extLst>
          </p:cNvPr>
          <p:cNvSpPr txBox="1"/>
          <p:nvPr/>
        </p:nvSpPr>
        <p:spPr>
          <a:xfrm>
            <a:off x="638881" y="4501453"/>
            <a:ext cx="10909640" cy="1065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ea typeface="+mj-ea"/>
                <a:cs typeface="+mj-cs"/>
              </a:rPr>
              <a:t>Your experience of chairing meetings?</a:t>
            </a:r>
          </a:p>
        </p:txBody>
      </p:sp>
      <p:pic>
        <p:nvPicPr>
          <p:cNvPr id="6" name="Picture 5" descr="A picture containing grass, outdoor, nature, bridge&#10;&#10;Description automatically generated">
            <a:extLst>
              <a:ext uri="{FF2B5EF4-FFF2-40B4-BE49-F238E27FC236}">
                <a16:creationId xmlns:a16="http://schemas.microsoft.com/office/drawing/2014/main" id="{740B6CB7-7945-899F-A2E3-875132D3206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1272" y="320040"/>
            <a:ext cx="5091952" cy="3895344"/>
          </a:xfrm>
          <a:prstGeom prst="rect">
            <a:avLst/>
          </a:prstGeom>
        </p:spPr>
      </p:pic>
      <p:pic>
        <p:nvPicPr>
          <p:cNvPr id="9" name="Picture 8" descr="A picture containing text, building, outdoor, sky&#10;&#10;Description automatically generated">
            <a:extLst>
              <a:ext uri="{FF2B5EF4-FFF2-40B4-BE49-F238E27FC236}">
                <a16:creationId xmlns:a16="http://schemas.microsoft.com/office/drawing/2014/main" id="{69161247-096B-0245-64A6-59A683491F0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464808" y="320040"/>
            <a:ext cx="5193792" cy="3895344"/>
          </a:xfrm>
          <a:prstGeom prst="rect">
            <a:avLst/>
          </a:prstGeom>
        </p:spPr>
      </p:pic>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369643"/>
      </p:ext>
    </p:extLst>
  </p:cSld>
  <p:clrMapOvr>
    <a:masterClrMapping/>
  </p:clrMapOvr>
</p:sld>
</file>

<file path=ppt/theme/theme1.xml><?xml version="1.0" encoding="utf-8"?>
<a:theme xmlns:a="http://schemas.openxmlformats.org/drawingml/2006/main" name="Office Theme">
  <a:themeElements>
    <a:clrScheme name="Bethan Evans">
      <a:dk1>
        <a:srgbClr val="2B2D42"/>
      </a:dk1>
      <a:lt1>
        <a:sysClr val="window" lastClr="FFFFFF"/>
      </a:lt1>
      <a:dk2>
        <a:srgbClr val="694D75"/>
      </a:dk2>
      <a:lt2>
        <a:srgbClr val="EDF2F4"/>
      </a:lt2>
      <a:accent1>
        <a:srgbClr val="694D75"/>
      </a:accent1>
      <a:accent2>
        <a:srgbClr val="C1EDCC"/>
      </a:accent2>
      <a:accent3>
        <a:srgbClr val="8D99AE"/>
      </a:accent3>
      <a:accent4>
        <a:srgbClr val="C6CAED"/>
      </a:accent4>
      <a:accent5>
        <a:srgbClr val="B9D6F2"/>
      </a:accent5>
      <a:accent6>
        <a:srgbClr val="631D76"/>
      </a:accent6>
      <a:hlink>
        <a:srgbClr val="2DE1C2"/>
      </a:hlink>
      <a:folHlink>
        <a:srgbClr val="EFCB68"/>
      </a:folHlink>
    </a:clrScheme>
    <a:fontScheme name="Bethan Evans">
      <a:majorFont>
        <a:latin typeface="Josefin Sans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4723</TotalTime>
  <Words>1445</Words>
  <Application>Microsoft Macintosh PowerPoint</Application>
  <PresentationFormat>Widescreen</PresentationFormat>
  <Paragraphs>234</Paragraphs>
  <Slides>52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Roboto</vt:lpstr>
      <vt:lpstr>Wingdings</vt:lpstr>
      <vt:lpstr>Office Theme</vt:lpstr>
      <vt:lpstr> Chairing Skills   Barking and Dagenham Council Member Induction </vt:lpstr>
      <vt:lpstr>Bethan Evans Presenter</vt:lpstr>
      <vt:lpstr>Purpose of the session</vt:lpstr>
      <vt:lpstr>PowerPoint Presentation</vt:lpstr>
      <vt:lpstr>PowerPoint Presentation</vt:lpstr>
      <vt:lpstr>PowerPoint Presentation</vt:lpstr>
      <vt:lpstr>PowerPoint Presentation</vt:lpstr>
      <vt:lpstr>PowerPoint Presentation</vt:lpstr>
      <vt:lpstr>PowerPoint Presentation</vt:lpstr>
      <vt:lpstr>Losing the will to live?</vt:lpstr>
      <vt:lpstr>Engaged and inspired?</vt:lpstr>
      <vt:lpstr>LGA - why is a good Chair important? </vt:lpstr>
      <vt:lpstr>PowerPoint Presentation</vt:lpstr>
      <vt:lpstr>PowerPoint Presentation</vt:lpstr>
      <vt:lpstr>Legal framework</vt:lpstr>
      <vt:lpstr>Key aspects for a Chair to understand</vt:lpstr>
      <vt:lpstr>PowerPoint Presentation</vt:lpstr>
      <vt:lpstr>Rules of debate</vt:lpstr>
      <vt:lpstr>Amendments to motions</vt:lpstr>
      <vt:lpstr>Key powers of a Chair</vt:lpstr>
      <vt:lpstr>PowerPoint Presentation</vt:lpstr>
      <vt:lpstr>Conduct at meetings</vt:lpstr>
      <vt:lpstr>Keeping Order</vt:lpstr>
      <vt:lpstr>Different types of  meetings</vt:lpstr>
      <vt:lpstr>Different chairing roles</vt:lpstr>
      <vt:lpstr>Different approaches at different meetings</vt:lpstr>
      <vt:lpstr>The Assembly</vt:lpstr>
      <vt:lpstr>The Executive</vt:lpstr>
      <vt:lpstr>Statutory Guidance on Overview and Scrutiny - the Chair’s Role</vt:lpstr>
      <vt:lpstr>Quasi-judicial meetings</vt:lpstr>
      <vt:lpstr>PowerPoint Presentation</vt:lpstr>
      <vt:lpstr>PowerPoint Presentation</vt:lpstr>
      <vt:lpstr>LGA – top tips for effective Chairs</vt:lpstr>
      <vt:lpstr>Tips for leading a meeting effectively – The Leadership Lab</vt:lpstr>
      <vt:lpstr>Facilitating and questioning skills as a Chair</vt:lpstr>
      <vt:lpstr>Choosing the right question</vt:lpstr>
      <vt:lpstr>Useful questions to use </vt:lpstr>
      <vt:lpstr>Good to avoid saying!</vt:lpstr>
      <vt:lpstr>Practicalities</vt:lpstr>
      <vt:lpstr>Before the meeting</vt:lpstr>
      <vt:lpstr>At the meeting</vt:lpstr>
      <vt:lpstr>After the meeting</vt:lpstr>
      <vt:lpstr>Handling people in meetings</vt:lpstr>
      <vt:lpstr>People in meetings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Bethan Evans</dc:creator>
  <cp:keywords/>
  <dc:description/>
  <cp:lastModifiedBy>Beth Evans</cp:lastModifiedBy>
  <cp:revision>296</cp:revision>
  <cp:lastPrinted>2021-05-24T15:15:38Z</cp:lastPrinted>
  <dcterms:created xsi:type="dcterms:W3CDTF">2018-02-26T17:59:48Z</dcterms:created>
  <dcterms:modified xsi:type="dcterms:W3CDTF">2022-06-24T18:11:16Z</dcterms:modified>
  <cp:category/>
</cp:coreProperties>
</file>